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8.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0.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3.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4.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5.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313" r:id="rId4"/>
    <p:sldMasterId id="2147493396" r:id="rId5"/>
  </p:sldMasterIdLst>
  <p:notesMasterIdLst>
    <p:notesMasterId r:id="rId43"/>
  </p:notesMasterIdLst>
  <p:handoutMasterIdLst>
    <p:handoutMasterId r:id="rId44"/>
  </p:handoutMasterIdLst>
  <p:sldIdLst>
    <p:sldId id="550" r:id="rId6"/>
    <p:sldId id="868" r:id="rId7"/>
    <p:sldId id="971" r:id="rId8"/>
    <p:sldId id="972" r:id="rId9"/>
    <p:sldId id="856" r:id="rId10"/>
    <p:sldId id="973" r:id="rId11"/>
    <p:sldId id="974" r:id="rId12"/>
    <p:sldId id="975" r:id="rId13"/>
    <p:sldId id="976" r:id="rId14"/>
    <p:sldId id="977" r:id="rId15"/>
    <p:sldId id="978" r:id="rId16"/>
    <p:sldId id="979" r:id="rId17"/>
    <p:sldId id="980" r:id="rId18"/>
    <p:sldId id="961" r:id="rId19"/>
    <p:sldId id="981" r:id="rId20"/>
    <p:sldId id="982" r:id="rId21"/>
    <p:sldId id="984" r:id="rId22"/>
    <p:sldId id="986" r:id="rId23"/>
    <p:sldId id="985" r:id="rId24"/>
    <p:sldId id="987" r:id="rId25"/>
    <p:sldId id="988" r:id="rId26"/>
    <p:sldId id="995" r:id="rId27"/>
    <p:sldId id="989" r:id="rId28"/>
    <p:sldId id="996" r:id="rId29"/>
    <p:sldId id="990" r:id="rId30"/>
    <p:sldId id="997" r:id="rId31"/>
    <p:sldId id="991" r:id="rId32"/>
    <p:sldId id="998" r:id="rId33"/>
    <p:sldId id="992" r:id="rId34"/>
    <p:sldId id="999" r:id="rId35"/>
    <p:sldId id="993" r:id="rId36"/>
    <p:sldId id="1000" r:id="rId37"/>
    <p:sldId id="994" r:id="rId38"/>
    <p:sldId id="1001" r:id="rId39"/>
    <p:sldId id="967" r:id="rId40"/>
    <p:sldId id="968" r:id="rId41"/>
    <p:sldId id="680" r:id="rId42"/>
  </p:sldIdLst>
  <p:sldSz cx="9144000" cy="5143500" type="screen16x9"/>
  <p:notesSz cx="7023100" cy="9309100"/>
  <p:defaultTex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orient="horz" pos="230">
          <p15:clr>
            <a:srgbClr val="A4A3A4"/>
          </p15:clr>
        </p15:guide>
        <p15:guide id="3" orient="horz" pos="4534">
          <p15:clr>
            <a:srgbClr val="A4A3A4"/>
          </p15:clr>
        </p15:guide>
        <p15:guide id="4" orient="horz" pos="4286">
          <p15:clr>
            <a:srgbClr val="A4A3A4"/>
          </p15:clr>
        </p15:guide>
        <p15:guide id="5" pos="4234">
          <p15:clr>
            <a:srgbClr val="A4A3A4"/>
          </p15:clr>
        </p15:guide>
        <p15:guide id="6" pos="237">
          <p15:clr>
            <a:srgbClr val="A4A3A4"/>
          </p15:clr>
        </p15:guide>
        <p15:guide id="7" pos="8229">
          <p15:clr>
            <a:srgbClr val="A4A3A4"/>
          </p15:clr>
        </p15:guide>
        <p15:guide id="8" pos="949">
          <p15:clr>
            <a:srgbClr val="A4A3A4"/>
          </p15:clr>
        </p15:guide>
        <p15:guide id="9" pos="7517">
          <p15:clr>
            <a:srgbClr val="A4A3A4"/>
          </p15:clr>
        </p15:guide>
        <p15:guide id="10" orient="horz" pos="1685">
          <p15:clr>
            <a:srgbClr val="A4A3A4"/>
          </p15:clr>
        </p15:guide>
        <p15:guide id="11" orient="horz" pos="161">
          <p15:clr>
            <a:srgbClr val="A4A3A4"/>
          </p15:clr>
        </p15:guide>
        <p15:guide id="12" orient="horz" pos="3084">
          <p15:clr>
            <a:srgbClr val="A4A3A4"/>
          </p15:clr>
        </p15:guide>
        <p15:guide id="13" orient="horz" pos="2544">
          <p15:clr>
            <a:srgbClr val="A4A3A4"/>
          </p15:clr>
        </p15:guide>
        <p15:guide id="14" orient="horz" pos="875">
          <p15:clr>
            <a:srgbClr val="A4A3A4"/>
          </p15:clr>
        </p15:guide>
        <p15:guide id="15" orient="horz" pos="1749">
          <p15:clr>
            <a:srgbClr val="A4A3A4"/>
          </p15:clr>
        </p15:guide>
        <p15:guide id="16" orient="horz" pos="621">
          <p15:clr>
            <a:srgbClr val="A4A3A4"/>
          </p15:clr>
        </p15:guide>
        <p15:guide id="17" orient="horz" pos="2865">
          <p15:clr>
            <a:srgbClr val="A4A3A4"/>
          </p15:clr>
        </p15:guide>
        <p15:guide id="18" orient="horz" pos="2130">
          <p15:clr>
            <a:srgbClr val="A4A3A4"/>
          </p15:clr>
        </p15:guide>
        <p15:guide id="19" orient="horz" pos="2184">
          <p15:clr>
            <a:srgbClr val="A4A3A4"/>
          </p15:clr>
        </p15:guide>
        <p15:guide id="20" orient="horz" pos="321">
          <p15:clr>
            <a:srgbClr val="A4A3A4"/>
          </p15:clr>
        </p15:guide>
        <p15:guide id="21" orient="horz" pos="1607">
          <p15:clr>
            <a:srgbClr val="A4A3A4"/>
          </p15:clr>
        </p15:guide>
        <p15:guide id="22" pos="2880">
          <p15:clr>
            <a:srgbClr val="A4A3A4"/>
          </p15:clr>
        </p15:guide>
        <p15:guide id="23" pos="156">
          <p15:clr>
            <a:srgbClr val="A4A3A4"/>
          </p15:clr>
        </p15:guide>
        <p15:guide id="24" pos="5598">
          <p15:clr>
            <a:srgbClr val="A4A3A4"/>
          </p15:clr>
        </p15:guide>
        <p15:guide id="25" pos="399">
          <p15:clr>
            <a:srgbClr val="A4A3A4"/>
          </p15:clr>
        </p15:guide>
        <p15:guide id="26" pos="5114">
          <p15:clr>
            <a:srgbClr val="A4A3A4"/>
          </p15:clr>
        </p15:guide>
        <p15:guide id="27" pos="1373">
          <p15:clr>
            <a:srgbClr val="A4A3A4"/>
          </p15:clr>
        </p15:guide>
        <p15:guide id="28" pos="4383">
          <p15:clr>
            <a:srgbClr val="A4A3A4"/>
          </p15:clr>
        </p15:guide>
        <p15:guide id="29" pos="5368">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1AB"/>
    <a:srgbClr val="FEDC8E"/>
    <a:srgbClr val="FDB810"/>
    <a:srgbClr val="023573"/>
    <a:srgbClr val="FDB608"/>
    <a:srgbClr val="FDC847"/>
    <a:srgbClr val="696A6C"/>
    <a:srgbClr val="35A7DB"/>
    <a:srgbClr val="4D9D2E"/>
    <a:srgbClr val="6BCD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711168-2494-47E5-B5D2-784A8AE0878E}" v="13" dt="2025-03-05T18:01:12.2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35" autoAdjust="0"/>
    <p:restoredTop sz="90171" autoAdjust="0"/>
  </p:normalViewPr>
  <p:slideViewPr>
    <p:cSldViewPr snapToGrid="0" snapToObjects="1" showGuides="1">
      <p:cViewPr varScale="1">
        <p:scale>
          <a:sx n="170" d="100"/>
          <a:sy n="170" d="100"/>
        </p:scale>
        <p:origin x="392" y="176"/>
      </p:cViewPr>
      <p:guideLst>
        <p:guide orient="horz" pos="2382"/>
        <p:guide orient="horz" pos="230"/>
        <p:guide orient="horz" pos="4534"/>
        <p:guide orient="horz" pos="4286"/>
        <p:guide pos="4234"/>
        <p:guide pos="237"/>
        <p:guide pos="8229"/>
        <p:guide pos="949"/>
        <p:guide pos="7517"/>
        <p:guide orient="horz" pos="1685"/>
        <p:guide orient="horz" pos="161"/>
        <p:guide orient="horz" pos="3084"/>
        <p:guide orient="horz" pos="2544"/>
        <p:guide orient="horz" pos="875"/>
        <p:guide orient="horz" pos="1749"/>
        <p:guide orient="horz" pos="621"/>
        <p:guide orient="horz" pos="2865"/>
        <p:guide orient="horz" pos="2130"/>
        <p:guide orient="horz" pos="2184"/>
        <p:guide orient="horz" pos="321"/>
        <p:guide orient="horz" pos="1607"/>
        <p:guide pos="2880"/>
        <p:guide pos="156"/>
        <p:guide pos="5598"/>
        <p:guide pos="399"/>
        <p:guide pos="5114"/>
        <p:guide pos="1373"/>
        <p:guide pos="4383"/>
        <p:guide pos="5368"/>
      </p:guideLst>
    </p:cSldViewPr>
  </p:slideViewPr>
  <p:notesTextViewPr>
    <p:cViewPr>
      <p:scale>
        <a:sx n="3" d="2"/>
        <a:sy n="3" d="2"/>
      </p:scale>
      <p:origin x="0" y="0"/>
    </p:cViewPr>
  </p:notesTextViewPr>
  <p:sorterViewPr>
    <p:cViewPr>
      <p:scale>
        <a:sx n="75" d="100"/>
        <a:sy n="75" d="100"/>
      </p:scale>
      <p:origin x="0" y="0"/>
    </p:cViewPr>
  </p:sorterViewPr>
  <p:notesViewPr>
    <p:cSldViewPr snapToGrid="0" snapToObjects="1" showGuides="1">
      <p:cViewPr varScale="1">
        <p:scale>
          <a:sx n="62" d="100"/>
          <a:sy n="62" d="100"/>
        </p:scale>
        <p:origin x="2266" y="72"/>
      </p:cViewPr>
      <p:guideLst>
        <p:guide orient="horz" pos="2932"/>
        <p:guide pos="2212"/>
      </p:guideLst>
    </p:cSldViewPr>
  </p:notes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Braid" userId="7dc284f9-a193-4dfa-9e5f-f93e0bbc603d" providerId="ADAL" clId="{E8711168-2494-47E5-B5D2-784A8AE0878E}"/>
    <pc:docChg chg="undo custSel addSld delSld modSld sldOrd">
      <pc:chgData name="Kyle Braid" userId="7dc284f9-a193-4dfa-9e5f-f93e0bbc603d" providerId="ADAL" clId="{E8711168-2494-47E5-B5D2-784A8AE0878E}" dt="2025-03-06T17:22:21.863" v="10199" actId="207"/>
      <pc:docMkLst>
        <pc:docMk/>
      </pc:docMkLst>
      <pc:sldChg chg="modSp mod">
        <pc:chgData name="Kyle Braid" userId="7dc284f9-a193-4dfa-9e5f-f93e0bbc603d" providerId="ADAL" clId="{E8711168-2494-47E5-B5D2-784A8AE0878E}" dt="2025-03-06T15:14:28.429" v="3547" actId="13926"/>
        <pc:sldMkLst>
          <pc:docMk/>
          <pc:sldMk cId="891111163" sldId="550"/>
        </pc:sldMkLst>
        <pc:spChg chg="mod">
          <ac:chgData name="Kyle Braid" userId="7dc284f9-a193-4dfa-9e5f-f93e0bbc603d" providerId="ADAL" clId="{E8711168-2494-47E5-B5D2-784A8AE0878E}" dt="2025-03-06T15:14:14.224" v="3533" actId="20577"/>
          <ac:spMkLst>
            <pc:docMk/>
            <pc:sldMk cId="891111163" sldId="550"/>
            <ac:spMk id="2" creationId="{1CDA818B-32EF-4BA1-AF3B-3712937E3C41}"/>
          </ac:spMkLst>
        </pc:spChg>
        <pc:spChg chg="mod">
          <ac:chgData name="Kyle Braid" userId="7dc284f9-a193-4dfa-9e5f-f93e0bbc603d" providerId="ADAL" clId="{E8711168-2494-47E5-B5D2-784A8AE0878E}" dt="2025-03-06T15:14:28.429" v="3547" actId="13926"/>
          <ac:spMkLst>
            <pc:docMk/>
            <pc:sldMk cId="891111163" sldId="550"/>
            <ac:spMk id="4" creationId="{B92A3BC7-52C6-4D1F-BCB8-1CB9097DB49C}"/>
          </ac:spMkLst>
        </pc:spChg>
      </pc:sldChg>
      <pc:sldChg chg="modSp mod">
        <pc:chgData name="Kyle Braid" userId="7dc284f9-a193-4dfa-9e5f-f93e0bbc603d" providerId="ADAL" clId="{E8711168-2494-47E5-B5D2-784A8AE0878E}" dt="2025-03-06T16:30:11.321" v="9717" actId="20577"/>
        <pc:sldMkLst>
          <pc:docMk/>
          <pc:sldMk cId="227614728" sldId="868"/>
        </pc:sldMkLst>
        <pc:spChg chg="mod">
          <ac:chgData name="Kyle Braid" userId="7dc284f9-a193-4dfa-9e5f-f93e0bbc603d" providerId="ADAL" clId="{E8711168-2494-47E5-B5D2-784A8AE0878E}" dt="2025-03-06T16:30:11.321" v="9717" actId="20577"/>
          <ac:spMkLst>
            <pc:docMk/>
            <pc:sldMk cId="227614728" sldId="868"/>
            <ac:spMk id="15" creationId="{00000000-0000-0000-0000-000000000000}"/>
          </ac:spMkLst>
        </pc:spChg>
      </pc:sldChg>
      <pc:sldChg chg="modSp del mod">
        <pc:chgData name="Kyle Braid" userId="7dc284f9-a193-4dfa-9e5f-f93e0bbc603d" providerId="ADAL" clId="{E8711168-2494-47E5-B5D2-784A8AE0878E}" dt="2025-03-05T22:02:50.365" v="2046" actId="47"/>
        <pc:sldMkLst>
          <pc:docMk/>
          <pc:sldMk cId="743298044" sldId="940"/>
        </pc:sldMkLst>
        <pc:spChg chg="mod">
          <ac:chgData name="Kyle Braid" userId="7dc284f9-a193-4dfa-9e5f-f93e0bbc603d" providerId="ADAL" clId="{E8711168-2494-47E5-B5D2-784A8AE0878E}" dt="2025-03-05T17:59:20.038" v="33" actId="313"/>
          <ac:spMkLst>
            <pc:docMk/>
            <pc:sldMk cId="743298044" sldId="940"/>
            <ac:spMk id="12" creationId="{4CF79F40-1B0D-650D-C62D-AF75997C49C5}"/>
          </ac:spMkLst>
        </pc:spChg>
        <pc:graphicFrameChg chg="modGraphic">
          <ac:chgData name="Kyle Braid" userId="7dc284f9-a193-4dfa-9e5f-f93e0bbc603d" providerId="ADAL" clId="{E8711168-2494-47E5-B5D2-784A8AE0878E}" dt="2025-03-05T22:00:06.152" v="1974" actId="2084"/>
          <ac:graphicFrameMkLst>
            <pc:docMk/>
            <pc:sldMk cId="743298044" sldId="940"/>
            <ac:graphicFrameMk id="5" creationId="{6CABC4B5-46B2-0EE6-3872-94282C4AF57C}"/>
          </ac:graphicFrameMkLst>
        </pc:graphicFrameChg>
      </pc:sldChg>
      <pc:sldChg chg="modSp del mod">
        <pc:chgData name="Kyle Braid" userId="7dc284f9-a193-4dfa-9e5f-f93e0bbc603d" providerId="ADAL" clId="{E8711168-2494-47E5-B5D2-784A8AE0878E}" dt="2025-03-05T22:02:49.230" v="2045" actId="47"/>
        <pc:sldMkLst>
          <pc:docMk/>
          <pc:sldMk cId="708197759" sldId="959"/>
        </pc:sldMkLst>
        <pc:spChg chg="mod">
          <ac:chgData name="Kyle Braid" userId="7dc284f9-a193-4dfa-9e5f-f93e0bbc603d" providerId="ADAL" clId="{E8711168-2494-47E5-B5D2-784A8AE0878E}" dt="2025-03-05T17:59:19.481" v="32" actId="313"/>
          <ac:spMkLst>
            <pc:docMk/>
            <pc:sldMk cId="708197759" sldId="959"/>
            <ac:spMk id="12" creationId="{FAD31841-CAA9-9168-8646-4FC665272FA5}"/>
          </ac:spMkLst>
        </pc:spChg>
      </pc:sldChg>
      <pc:sldChg chg="modSp del mod">
        <pc:chgData name="Kyle Braid" userId="7dc284f9-a193-4dfa-9e5f-f93e0bbc603d" providerId="ADAL" clId="{E8711168-2494-47E5-B5D2-784A8AE0878E}" dt="2025-03-05T19:37:02.500" v="793" actId="47"/>
        <pc:sldMkLst>
          <pc:docMk/>
          <pc:sldMk cId="3400593712" sldId="960"/>
        </pc:sldMkLst>
        <pc:spChg chg="mod">
          <ac:chgData name="Kyle Braid" userId="7dc284f9-a193-4dfa-9e5f-f93e0bbc603d" providerId="ADAL" clId="{E8711168-2494-47E5-B5D2-784A8AE0878E}" dt="2025-03-05T17:59:21.594" v="35" actId="313"/>
          <ac:spMkLst>
            <pc:docMk/>
            <pc:sldMk cId="3400593712" sldId="960"/>
            <ac:spMk id="12" creationId="{FAD31841-CAA9-9168-8646-4FC665272FA5}"/>
          </ac:spMkLst>
        </pc:spChg>
      </pc:sldChg>
      <pc:sldChg chg="modSp mod ord">
        <pc:chgData name="Kyle Braid" userId="7dc284f9-a193-4dfa-9e5f-f93e0bbc603d" providerId="ADAL" clId="{E8711168-2494-47E5-B5D2-784A8AE0878E}" dt="2025-03-06T15:30:31.708" v="5006" actId="14100"/>
        <pc:sldMkLst>
          <pc:docMk/>
          <pc:sldMk cId="1530675424" sldId="961"/>
        </pc:sldMkLst>
        <pc:spChg chg="mod">
          <ac:chgData name="Kyle Braid" userId="7dc284f9-a193-4dfa-9e5f-f93e0bbc603d" providerId="ADAL" clId="{E8711168-2494-47E5-B5D2-784A8AE0878E}" dt="2025-03-05T19:38:53.375" v="795" actId="20577"/>
          <ac:spMkLst>
            <pc:docMk/>
            <pc:sldMk cId="1530675424" sldId="961"/>
            <ac:spMk id="7" creationId="{280679CB-27C0-964F-58B7-38C70B152199}"/>
          </ac:spMkLst>
        </pc:spChg>
        <pc:spChg chg="mod">
          <ac:chgData name="Kyle Braid" userId="7dc284f9-a193-4dfa-9e5f-f93e0bbc603d" providerId="ADAL" clId="{E8711168-2494-47E5-B5D2-784A8AE0878E}" dt="2025-03-05T19:44:13.710" v="837" actId="6549"/>
          <ac:spMkLst>
            <pc:docMk/>
            <pc:sldMk cId="1530675424" sldId="961"/>
            <ac:spMk id="12" creationId="{FAD31841-CAA9-9168-8646-4FC665272FA5}"/>
          </ac:spMkLst>
        </pc:spChg>
        <pc:spChg chg="mod">
          <ac:chgData name="Kyle Braid" userId="7dc284f9-a193-4dfa-9e5f-f93e0bbc603d" providerId="ADAL" clId="{E8711168-2494-47E5-B5D2-784A8AE0878E}" dt="2025-03-05T20:40:27.500" v="851" actId="20577"/>
          <ac:spMkLst>
            <pc:docMk/>
            <pc:sldMk cId="1530675424" sldId="961"/>
            <ac:spMk id="14" creationId="{C5925E35-2BBC-A5D7-A41F-6A2C1DAA5ADD}"/>
          </ac:spMkLst>
        </pc:spChg>
        <pc:spChg chg="mod">
          <ac:chgData name="Kyle Braid" userId="7dc284f9-a193-4dfa-9e5f-f93e0bbc603d" providerId="ADAL" clId="{E8711168-2494-47E5-B5D2-784A8AE0878E}" dt="2025-03-05T20:40:34.437" v="857" actId="20577"/>
          <ac:spMkLst>
            <pc:docMk/>
            <pc:sldMk cId="1530675424" sldId="961"/>
            <ac:spMk id="16" creationId="{9CF42DE6-9402-680B-C790-E11C79F93BE3}"/>
          </ac:spMkLst>
        </pc:spChg>
        <pc:spChg chg="mod">
          <ac:chgData name="Kyle Braid" userId="7dc284f9-a193-4dfa-9e5f-f93e0bbc603d" providerId="ADAL" clId="{E8711168-2494-47E5-B5D2-784A8AE0878E}" dt="2025-03-05T20:40:38.853" v="861" actId="20577"/>
          <ac:spMkLst>
            <pc:docMk/>
            <pc:sldMk cId="1530675424" sldId="961"/>
            <ac:spMk id="17" creationId="{9C35C77E-9B1B-7923-A874-93CDB937C920}"/>
          </ac:spMkLst>
        </pc:spChg>
        <pc:spChg chg="mod">
          <ac:chgData name="Kyle Braid" userId="7dc284f9-a193-4dfa-9e5f-f93e0bbc603d" providerId="ADAL" clId="{E8711168-2494-47E5-B5D2-784A8AE0878E}" dt="2025-03-05T20:42:03.191" v="899" actId="20577"/>
          <ac:spMkLst>
            <pc:docMk/>
            <pc:sldMk cId="1530675424" sldId="961"/>
            <ac:spMk id="19" creationId="{7A599413-331F-F1DE-2C7F-8FF7E612AE8F}"/>
          </ac:spMkLst>
        </pc:spChg>
        <pc:spChg chg="mod">
          <ac:chgData name="Kyle Braid" userId="7dc284f9-a193-4dfa-9e5f-f93e0bbc603d" providerId="ADAL" clId="{E8711168-2494-47E5-B5D2-784A8AE0878E}" dt="2025-03-05T20:41:57.150" v="895" actId="20577"/>
          <ac:spMkLst>
            <pc:docMk/>
            <pc:sldMk cId="1530675424" sldId="961"/>
            <ac:spMk id="20" creationId="{B8BC580E-ABDF-E98B-D4B7-A910E0B32CB0}"/>
          </ac:spMkLst>
        </pc:spChg>
        <pc:spChg chg="mod">
          <ac:chgData name="Kyle Braid" userId="7dc284f9-a193-4dfa-9e5f-f93e0bbc603d" providerId="ADAL" clId="{E8711168-2494-47E5-B5D2-784A8AE0878E}" dt="2025-03-05T20:40:30.567" v="853" actId="20577"/>
          <ac:spMkLst>
            <pc:docMk/>
            <pc:sldMk cId="1530675424" sldId="961"/>
            <ac:spMk id="22" creationId="{E2B5F64D-A159-2C7F-9615-53156798A4A3}"/>
          </ac:spMkLst>
        </pc:spChg>
        <pc:spChg chg="mod">
          <ac:chgData name="Kyle Braid" userId="7dc284f9-a193-4dfa-9e5f-f93e0bbc603d" providerId="ADAL" clId="{E8711168-2494-47E5-B5D2-784A8AE0878E}" dt="2025-03-05T20:41:13.832" v="881" actId="20577"/>
          <ac:spMkLst>
            <pc:docMk/>
            <pc:sldMk cId="1530675424" sldId="961"/>
            <ac:spMk id="23" creationId="{0DE2650A-23CD-B8FB-6C16-FB26F36A4547}"/>
          </ac:spMkLst>
        </pc:spChg>
        <pc:graphicFrameChg chg="mod">
          <ac:chgData name="Kyle Braid" userId="7dc284f9-a193-4dfa-9e5f-f93e0bbc603d" providerId="ADAL" clId="{E8711168-2494-47E5-B5D2-784A8AE0878E}" dt="2025-03-05T19:39:52.333" v="809"/>
          <ac:graphicFrameMkLst>
            <pc:docMk/>
            <pc:sldMk cId="1530675424" sldId="961"/>
            <ac:graphicFrameMk id="2" creationId="{E9E852A3-F387-1210-732F-4628C43D4A76}"/>
          </ac:graphicFrameMkLst>
        </pc:graphicFrameChg>
        <pc:graphicFrameChg chg="modGraphic">
          <ac:chgData name="Kyle Braid" userId="7dc284f9-a193-4dfa-9e5f-f93e0bbc603d" providerId="ADAL" clId="{E8711168-2494-47E5-B5D2-784A8AE0878E}" dt="2025-03-06T15:30:31.708" v="5006" actId="14100"/>
          <ac:graphicFrameMkLst>
            <pc:docMk/>
            <pc:sldMk cId="1530675424" sldId="961"/>
            <ac:graphicFrameMk id="15" creationId="{853EDC12-152F-7C26-CDA3-3C7B0B4434D4}"/>
          </ac:graphicFrameMkLst>
        </pc:graphicFrameChg>
      </pc:sldChg>
      <pc:sldChg chg="modSp del mod">
        <pc:chgData name="Kyle Braid" userId="7dc284f9-a193-4dfa-9e5f-f93e0bbc603d" providerId="ADAL" clId="{E8711168-2494-47E5-B5D2-784A8AE0878E}" dt="2025-03-05T19:37:03.476" v="794" actId="47"/>
        <pc:sldMkLst>
          <pc:docMk/>
          <pc:sldMk cId="1526666101" sldId="962"/>
        </pc:sldMkLst>
        <pc:spChg chg="mod">
          <ac:chgData name="Kyle Braid" userId="7dc284f9-a193-4dfa-9e5f-f93e0bbc603d" providerId="ADAL" clId="{E8711168-2494-47E5-B5D2-784A8AE0878E}" dt="2025-03-05T17:59:22.746" v="37" actId="313"/>
          <ac:spMkLst>
            <pc:docMk/>
            <pc:sldMk cId="1526666101" sldId="962"/>
            <ac:spMk id="12" creationId="{FAD31841-CAA9-9168-8646-4FC665272FA5}"/>
          </ac:spMkLst>
        </pc:spChg>
      </pc:sldChg>
      <pc:sldChg chg="modSp del mod ord">
        <pc:chgData name="Kyle Braid" userId="7dc284f9-a193-4dfa-9e5f-f93e0bbc603d" providerId="ADAL" clId="{E8711168-2494-47E5-B5D2-784A8AE0878E}" dt="2025-03-05T22:02:45.180" v="2043" actId="47"/>
        <pc:sldMkLst>
          <pc:docMk/>
          <pc:sldMk cId="3678865997" sldId="963"/>
        </pc:sldMkLst>
        <pc:spChg chg="mod">
          <ac:chgData name="Kyle Braid" userId="7dc284f9-a193-4dfa-9e5f-f93e0bbc603d" providerId="ADAL" clId="{E8711168-2494-47E5-B5D2-784A8AE0878E}" dt="2025-03-05T17:59:23.294" v="38" actId="313"/>
          <ac:spMkLst>
            <pc:docMk/>
            <pc:sldMk cId="3678865997" sldId="963"/>
            <ac:spMk id="12" creationId="{FAD31841-CAA9-9168-8646-4FC665272FA5}"/>
          </ac:spMkLst>
        </pc:spChg>
        <pc:graphicFrameChg chg="modGraphic">
          <ac:chgData name="Kyle Braid" userId="7dc284f9-a193-4dfa-9e5f-f93e0bbc603d" providerId="ADAL" clId="{E8711168-2494-47E5-B5D2-784A8AE0878E}" dt="2025-03-05T17:59:23.874" v="39" actId="313"/>
          <ac:graphicFrameMkLst>
            <pc:docMk/>
            <pc:sldMk cId="3678865997" sldId="963"/>
            <ac:graphicFrameMk id="13" creationId="{593C2606-F212-594D-44D5-F2589B7763C0}"/>
          </ac:graphicFrameMkLst>
        </pc:graphicFrameChg>
      </pc:sldChg>
      <pc:sldChg chg="modSp del mod ord">
        <pc:chgData name="Kyle Braid" userId="7dc284f9-a193-4dfa-9e5f-f93e0bbc603d" providerId="ADAL" clId="{E8711168-2494-47E5-B5D2-784A8AE0878E}" dt="2025-03-05T22:02:47.363" v="2044" actId="47"/>
        <pc:sldMkLst>
          <pc:docMk/>
          <pc:sldMk cId="3089770399" sldId="964"/>
        </pc:sldMkLst>
        <pc:spChg chg="mod">
          <ac:chgData name="Kyle Braid" userId="7dc284f9-a193-4dfa-9e5f-f93e0bbc603d" providerId="ADAL" clId="{E8711168-2494-47E5-B5D2-784A8AE0878E}" dt="2025-03-05T17:59:24.979" v="40" actId="313"/>
          <ac:spMkLst>
            <pc:docMk/>
            <pc:sldMk cId="3089770399" sldId="964"/>
            <ac:spMk id="12" creationId="{FAD31841-CAA9-9168-8646-4FC665272FA5}"/>
          </ac:spMkLst>
        </pc:spChg>
        <pc:graphicFrameChg chg="modGraphic">
          <ac:chgData name="Kyle Braid" userId="7dc284f9-a193-4dfa-9e5f-f93e0bbc603d" providerId="ADAL" clId="{E8711168-2494-47E5-B5D2-784A8AE0878E}" dt="2025-03-05T17:59:25.848" v="41" actId="313"/>
          <ac:graphicFrameMkLst>
            <pc:docMk/>
            <pc:sldMk cId="3089770399" sldId="964"/>
            <ac:graphicFrameMk id="13" creationId="{593C2606-F212-594D-44D5-F2589B7763C0}"/>
          </ac:graphicFrameMkLst>
        </pc:graphicFrameChg>
      </pc:sldChg>
      <pc:sldChg chg="modSp del mod">
        <pc:chgData name="Kyle Braid" userId="7dc284f9-a193-4dfa-9e5f-f93e0bbc603d" providerId="ADAL" clId="{E8711168-2494-47E5-B5D2-784A8AE0878E}" dt="2025-03-05T21:59:41.451" v="1972" actId="47"/>
        <pc:sldMkLst>
          <pc:docMk/>
          <pc:sldMk cId="1145186380" sldId="965"/>
        </pc:sldMkLst>
        <pc:spChg chg="mod">
          <ac:chgData name="Kyle Braid" userId="7dc284f9-a193-4dfa-9e5f-f93e0bbc603d" providerId="ADAL" clId="{E8711168-2494-47E5-B5D2-784A8AE0878E}" dt="2025-03-05T17:59:26.878" v="42" actId="313"/>
          <ac:spMkLst>
            <pc:docMk/>
            <pc:sldMk cId="1145186380" sldId="965"/>
            <ac:spMk id="12" creationId="{FAD31841-CAA9-9168-8646-4FC665272FA5}"/>
          </ac:spMkLst>
        </pc:spChg>
        <pc:graphicFrameChg chg="modGraphic">
          <ac:chgData name="Kyle Braid" userId="7dc284f9-a193-4dfa-9e5f-f93e0bbc603d" providerId="ADAL" clId="{E8711168-2494-47E5-B5D2-784A8AE0878E}" dt="2025-03-05T17:59:27.782" v="43" actId="313"/>
          <ac:graphicFrameMkLst>
            <pc:docMk/>
            <pc:sldMk cId="1145186380" sldId="965"/>
            <ac:graphicFrameMk id="13" creationId="{593C2606-F212-594D-44D5-F2589B7763C0}"/>
          </ac:graphicFrameMkLst>
        </pc:graphicFrameChg>
      </pc:sldChg>
      <pc:sldChg chg="modSp del mod">
        <pc:chgData name="Kyle Braid" userId="7dc284f9-a193-4dfa-9e5f-f93e0bbc603d" providerId="ADAL" clId="{E8711168-2494-47E5-B5D2-784A8AE0878E}" dt="2025-03-05T21:59:33.522" v="1971" actId="47"/>
        <pc:sldMkLst>
          <pc:docMk/>
          <pc:sldMk cId="3775666939" sldId="966"/>
        </pc:sldMkLst>
        <pc:spChg chg="mod">
          <ac:chgData name="Kyle Braid" userId="7dc284f9-a193-4dfa-9e5f-f93e0bbc603d" providerId="ADAL" clId="{E8711168-2494-47E5-B5D2-784A8AE0878E}" dt="2025-03-05T17:59:28.795" v="44" actId="313"/>
          <ac:spMkLst>
            <pc:docMk/>
            <pc:sldMk cId="3775666939" sldId="966"/>
            <ac:spMk id="12" creationId="{FAD31841-CAA9-9168-8646-4FC665272FA5}"/>
          </ac:spMkLst>
        </pc:spChg>
      </pc:sldChg>
      <pc:sldChg chg="modSp mod">
        <pc:chgData name="Kyle Braid" userId="7dc284f9-a193-4dfa-9e5f-f93e0bbc603d" providerId="ADAL" clId="{E8711168-2494-47E5-B5D2-784A8AE0878E}" dt="2025-03-05T23:41:47.813" v="2680" actId="20577"/>
        <pc:sldMkLst>
          <pc:docMk/>
          <pc:sldMk cId="2819651060" sldId="968"/>
        </pc:sldMkLst>
        <pc:graphicFrameChg chg="modGraphic">
          <ac:chgData name="Kyle Braid" userId="7dc284f9-a193-4dfa-9e5f-f93e0bbc603d" providerId="ADAL" clId="{E8711168-2494-47E5-B5D2-784A8AE0878E}" dt="2025-03-05T23:38:36.829" v="2655" actId="20577"/>
          <ac:graphicFrameMkLst>
            <pc:docMk/>
            <pc:sldMk cId="2819651060" sldId="968"/>
            <ac:graphicFrameMk id="8" creationId="{CC391CEF-50AF-0F8E-BBF9-339A9DCEA5A4}"/>
          </ac:graphicFrameMkLst>
        </pc:graphicFrameChg>
        <pc:graphicFrameChg chg="modGraphic">
          <ac:chgData name="Kyle Braid" userId="7dc284f9-a193-4dfa-9e5f-f93e0bbc603d" providerId="ADAL" clId="{E8711168-2494-47E5-B5D2-784A8AE0878E}" dt="2025-03-05T23:40:41.847" v="2669" actId="20577"/>
          <ac:graphicFrameMkLst>
            <pc:docMk/>
            <pc:sldMk cId="2819651060" sldId="968"/>
            <ac:graphicFrameMk id="9" creationId="{DAE7BAD4-86DF-386A-5A80-9A9881F0D701}"/>
          </ac:graphicFrameMkLst>
        </pc:graphicFrameChg>
        <pc:graphicFrameChg chg="modGraphic">
          <ac:chgData name="Kyle Braid" userId="7dc284f9-a193-4dfa-9e5f-f93e0bbc603d" providerId="ADAL" clId="{E8711168-2494-47E5-B5D2-784A8AE0878E}" dt="2025-03-05T23:41:47.813" v="2680" actId="20577"/>
          <ac:graphicFrameMkLst>
            <pc:docMk/>
            <pc:sldMk cId="2819651060" sldId="968"/>
            <ac:graphicFrameMk id="10" creationId="{CB1A6874-B845-1F56-58DC-A2A5E436F414}"/>
          </ac:graphicFrameMkLst>
        </pc:graphicFrameChg>
      </pc:sldChg>
      <pc:sldChg chg="modSp del mod">
        <pc:chgData name="Kyle Braid" userId="7dc284f9-a193-4dfa-9e5f-f93e0bbc603d" providerId="ADAL" clId="{E8711168-2494-47E5-B5D2-784A8AE0878E}" dt="2025-03-05T21:59:31.959" v="1970" actId="47"/>
        <pc:sldMkLst>
          <pc:docMk/>
          <pc:sldMk cId="923290199" sldId="969"/>
        </pc:sldMkLst>
        <pc:spChg chg="mod">
          <ac:chgData name="Kyle Braid" userId="7dc284f9-a193-4dfa-9e5f-f93e0bbc603d" providerId="ADAL" clId="{E8711168-2494-47E5-B5D2-784A8AE0878E}" dt="2025-03-05T17:59:29.499" v="45" actId="313"/>
          <ac:spMkLst>
            <pc:docMk/>
            <pc:sldMk cId="923290199" sldId="969"/>
            <ac:spMk id="12" creationId="{FAD31841-CAA9-9168-8646-4FC665272FA5}"/>
          </ac:spMkLst>
        </pc:spChg>
      </pc:sldChg>
      <pc:sldChg chg="addSp delSp modSp mod">
        <pc:chgData name="Kyle Braid" userId="7dc284f9-a193-4dfa-9e5f-f93e0bbc603d" providerId="ADAL" clId="{E8711168-2494-47E5-B5D2-784A8AE0878E}" dt="2025-03-05T17:54:10.818" v="19" actId="948"/>
        <pc:sldMkLst>
          <pc:docMk/>
          <pc:sldMk cId="2610797661" sldId="971"/>
        </pc:sldMkLst>
        <pc:spChg chg="add del">
          <ac:chgData name="Kyle Braid" userId="7dc284f9-a193-4dfa-9e5f-f93e0bbc603d" providerId="ADAL" clId="{E8711168-2494-47E5-B5D2-784A8AE0878E}" dt="2025-03-05T17:53:29.661" v="2" actId="22"/>
          <ac:spMkLst>
            <pc:docMk/>
            <pc:sldMk cId="2610797661" sldId="971"/>
            <ac:spMk id="3" creationId="{5120EE41-3717-6454-1693-8591BE157754}"/>
          </ac:spMkLst>
        </pc:spChg>
        <pc:spChg chg="mod">
          <ac:chgData name="Kyle Braid" userId="7dc284f9-a193-4dfa-9e5f-f93e0bbc603d" providerId="ADAL" clId="{E8711168-2494-47E5-B5D2-784A8AE0878E}" dt="2025-03-05T17:54:10.818" v="19" actId="948"/>
          <ac:spMkLst>
            <pc:docMk/>
            <pc:sldMk cId="2610797661" sldId="971"/>
            <ac:spMk id="4" creationId="{1A0BB43E-2473-7195-4CF0-3B162C9BB6DD}"/>
          </ac:spMkLst>
        </pc:spChg>
      </pc:sldChg>
      <pc:sldChg chg="modSp add mod">
        <pc:chgData name="Kyle Braid" userId="7dc284f9-a193-4dfa-9e5f-f93e0bbc603d" providerId="ADAL" clId="{E8711168-2494-47E5-B5D2-784A8AE0878E}" dt="2025-03-05T17:54:19.245" v="21" actId="948"/>
        <pc:sldMkLst>
          <pc:docMk/>
          <pc:sldMk cId="26326072" sldId="972"/>
        </pc:sldMkLst>
        <pc:spChg chg="mod">
          <ac:chgData name="Kyle Braid" userId="7dc284f9-a193-4dfa-9e5f-f93e0bbc603d" providerId="ADAL" clId="{E8711168-2494-47E5-B5D2-784A8AE0878E}" dt="2025-03-05T17:54:19.245" v="21" actId="948"/>
          <ac:spMkLst>
            <pc:docMk/>
            <pc:sldMk cId="26326072" sldId="972"/>
            <ac:spMk id="4" creationId="{921DE094-57C2-FEB9-3473-E0A76081A8DD}"/>
          </ac:spMkLst>
        </pc:spChg>
        <pc:spChg chg="mod">
          <ac:chgData name="Kyle Braid" userId="7dc284f9-a193-4dfa-9e5f-f93e0bbc603d" providerId="ADAL" clId="{E8711168-2494-47E5-B5D2-784A8AE0878E}" dt="2025-03-05T17:53:44.626" v="14" actId="20577"/>
          <ac:spMkLst>
            <pc:docMk/>
            <pc:sldMk cId="26326072" sldId="972"/>
            <ac:spMk id="19" creationId="{1DA7F8FD-0D4B-A7F4-D517-527A30E7153F}"/>
          </ac:spMkLst>
        </pc:spChg>
      </pc:sldChg>
      <pc:sldChg chg="addSp modSp mod">
        <pc:chgData name="Kyle Braid" userId="7dc284f9-a193-4dfa-9e5f-f93e0bbc603d" providerId="ADAL" clId="{E8711168-2494-47E5-B5D2-784A8AE0878E}" dt="2025-03-06T15:53:51.360" v="7094" actId="12789"/>
        <pc:sldMkLst>
          <pc:docMk/>
          <pc:sldMk cId="460086176" sldId="973"/>
        </pc:sldMkLst>
        <pc:spChg chg="add mod">
          <ac:chgData name="Kyle Braid" userId="7dc284f9-a193-4dfa-9e5f-f93e0bbc603d" providerId="ADAL" clId="{E8711168-2494-47E5-B5D2-784A8AE0878E}" dt="2025-03-06T15:53:51.360" v="7094" actId="12789"/>
          <ac:spMkLst>
            <pc:docMk/>
            <pc:sldMk cId="460086176" sldId="973"/>
            <ac:spMk id="4" creationId="{B19DD40E-9243-E061-3400-09F9478BDAC8}"/>
          </ac:spMkLst>
        </pc:spChg>
        <pc:spChg chg="add mod">
          <ac:chgData name="Kyle Braid" userId="7dc284f9-a193-4dfa-9e5f-f93e0bbc603d" providerId="ADAL" clId="{E8711168-2494-47E5-B5D2-784A8AE0878E}" dt="2025-03-06T15:53:44.833" v="7093" actId="12789"/>
          <ac:spMkLst>
            <pc:docMk/>
            <pc:sldMk cId="460086176" sldId="973"/>
            <ac:spMk id="6" creationId="{962BF57A-BAFE-3742-AD09-1D42E28DB52C}"/>
          </ac:spMkLst>
        </pc:spChg>
        <pc:spChg chg="mod">
          <ac:chgData name="Kyle Braid" userId="7dc284f9-a193-4dfa-9e5f-f93e0bbc603d" providerId="ADAL" clId="{E8711168-2494-47E5-B5D2-784A8AE0878E}" dt="2025-03-05T18:06:13.994" v="206" actId="20577"/>
          <ac:spMkLst>
            <pc:docMk/>
            <pc:sldMk cId="460086176" sldId="973"/>
            <ac:spMk id="7" creationId="{0EF531C1-A8B9-B869-0AD1-D523AAD3E85A}"/>
          </ac:spMkLst>
        </pc:spChg>
        <pc:spChg chg="mod">
          <ac:chgData name="Kyle Braid" userId="7dc284f9-a193-4dfa-9e5f-f93e0bbc603d" providerId="ADAL" clId="{E8711168-2494-47E5-B5D2-784A8AE0878E}" dt="2025-03-05T17:59:04.922" v="31" actId="20577"/>
          <ac:spMkLst>
            <pc:docMk/>
            <pc:sldMk cId="460086176" sldId="973"/>
            <ac:spMk id="12" creationId="{CD5205F1-8532-BD8C-3FF5-2EE13FCEDED2}"/>
          </ac:spMkLst>
        </pc:spChg>
        <pc:graphicFrameChg chg="mod">
          <ac:chgData name="Kyle Braid" userId="7dc284f9-a193-4dfa-9e5f-f93e0bbc603d" providerId="ADAL" clId="{E8711168-2494-47E5-B5D2-784A8AE0878E}" dt="2025-03-05T18:05:07.226" v="125" actId="2085"/>
          <ac:graphicFrameMkLst>
            <pc:docMk/>
            <pc:sldMk cId="460086176" sldId="973"/>
            <ac:graphicFrameMk id="3" creationId="{02E0FA75-C003-3808-2772-ED5CD51221FB}"/>
          </ac:graphicFrameMkLst>
        </pc:graphicFrameChg>
        <pc:graphicFrameChg chg="modGraphic">
          <ac:chgData name="Kyle Braid" userId="7dc284f9-a193-4dfa-9e5f-f93e0bbc603d" providerId="ADAL" clId="{E8711168-2494-47E5-B5D2-784A8AE0878E}" dt="2025-03-06T15:21:16.967" v="4032" actId="20577"/>
          <ac:graphicFrameMkLst>
            <pc:docMk/>
            <pc:sldMk cId="460086176" sldId="973"/>
            <ac:graphicFrameMk id="15" creationId="{AE155810-56D5-3592-20C0-6E120A722327}"/>
          </ac:graphicFrameMkLst>
        </pc:graphicFrameChg>
        <pc:cxnChg chg="add mod">
          <ac:chgData name="Kyle Braid" userId="7dc284f9-a193-4dfa-9e5f-f93e0bbc603d" providerId="ADAL" clId="{E8711168-2494-47E5-B5D2-784A8AE0878E}" dt="2025-03-06T15:53:51.360" v="7094" actId="12789"/>
          <ac:cxnSpMkLst>
            <pc:docMk/>
            <pc:sldMk cId="460086176" sldId="973"/>
            <ac:cxnSpMk id="2" creationId="{AD63E56D-CF7E-2974-8E46-F996DE546FF9}"/>
          </ac:cxnSpMkLst>
        </pc:cxnChg>
        <pc:cxnChg chg="add mod">
          <ac:chgData name="Kyle Braid" userId="7dc284f9-a193-4dfa-9e5f-f93e0bbc603d" providerId="ADAL" clId="{E8711168-2494-47E5-B5D2-784A8AE0878E}" dt="2025-03-06T15:53:44.833" v="7093" actId="12789"/>
          <ac:cxnSpMkLst>
            <pc:docMk/>
            <pc:sldMk cId="460086176" sldId="973"/>
            <ac:cxnSpMk id="5" creationId="{06B1FA91-DB76-D1F4-33B7-52F4F51508A0}"/>
          </ac:cxnSpMkLst>
        </pc:cxnChg>
      </pc:sldChg>
      <pc:sldChg chg="add del">
        <pc:chgData name="Kyle Braid" userId="7dc284f9-a193-4dfa-9e5f-f93e0bbc603d" providerId="ADAL" clId="{E8711168-2494-47E5-B5D2-784A8AE0878E}" dt="2025-03-05T17:54:55.541" v="24"/>
        <pc:sldMkLst>
          <pc:docMk/>
          <pc:sldMk cId="2418696151" sldId="973"/>
        </pc:sldMkLst>
      </pc:sldChg>
      <pc:sldChg chg="addSp delSp modSp add mod">
        <pc:chgData name="Kyle Braid" userId="7dc284f9-a193-4dfa-9e5f-f93e0bbc603d" providerId="ADAL" clId="{E8711168-2494-47E5-B5D2-784A8AE0878E}" dt="2025-03-06T16:03:48.348" v="7849" actId="20577"/>
        <pc:sldMkLst>
          <pc:docMk/>
          <pc:sldMk cId="2416795768" sldId="974"/>
        </pc:sldMkLst>
        <pc:spChg chg="del">
          <ac:chgData name="Kyle Braid" userId="7dc284f9-a193-4dfa-9e5f-f93e0bbc603d" providerId="ADAL" clId="{E8711168-2494-47E5-B5D2-784A8AE0878E}" dt="2025-03-05T18:06:26.362" v="209" actId="478"/>
          <ac:spMkLst>
            <pc:docMk/>
            <pc:sldMk cId="2416795768" sldId="974"/>
            <ac:spMk id="4" creationId="{442C46E6-F089-DD43-ADDD-48D5C56FFA37}"/>
          </ac:spMkLst>
        </pc:spChg>
        <pc:spChg chg="del">
          <ac:chgData name="Kyle Braid" userId="7dc284f9-a193-4dfa-9e5f-f93e0bbc603d" providerId="ADAL" clId="{E8711168-2494-47E5-B5D2-784A8AE0878E}" dt="2025-03-05T18:06:26.362" v="209" actId="478"/>
          <ac:spMkLst>
            <pc:docMk/>
            <pc:sldMk cId="2416795768" sldId="974"/>
            <ac:spMk id="6" creationId="{E56BF1DF-A5DC-F9C7-CE3C-F1AC7A575D01}"/>
          </ac:spMkLst>
        </pc:spChg>
        <pc:spChg chg="mod">
          <ac:chgData name="Kyle Braid" userId="7dc284f9-a193-4dfa-9e5f-f93e0bbc603d" providerId="ADAL" clId="{E8711168-2494-47E5-B5D2-784A8AE0878E}" dt="2025-03-05T18:06:30.205" v="218" actId="20577"/>
          <ac:spMkLst>
            <pc:docMk/>
            <pc:sldMk cId="2416795768" sldId="974"/>
            <ac:spMk id="7" creationId="{BC542957-01DF-B1DF-2CAE-B95F92E28C72}"/>
          </ac:spMkLst>
        </pc:spChg>
        <pc:spChg chg="add del mod">
          <ac:chgData name="Kyle Braid" userId="7dc284f9-a193-4dfa-9e5f-f93e0bbc603d" providerId="ADAL" clId="{E8711168-2494-47E5-B5D2-784A8AE0878E}" dt="2025-03-05T22:07:28.793" v="2173" actId="478"/>
          <ac:spMkLst>
            <pc:docMk/>
            <pc:sldMk cId="2416795768" sldId="974"/>
            <ac:spMk id="9" creationId="{2D4D3E03-4DC1-6B50-8987-040C9D5B0762}"/>
          </ac:spMkLst>
        </pc:spChg>
        <pc:spChg chg="add mod">
          <ac:chgData name="Kyle Braid" userId="7dc284f9-a193-4dfa-9e5f-f93e0bbc603d" providerId="ADAL" clId="{E8711168-2494-47E5-B5D2-784A8AE0878E}" dt="2025-03-05T22:06:40.318" v="2172" actId="1036"/>
          <ac:spMkLst>
            <pc:docMk/>
            <pc:sldMk cId="2416795768" sldId="974"/>
            <ac:spMk id="10" creationId="{2EDEAB99-3032-6807-586B-B9F475F9215C}"/>
          </ac:spMkLst>
        </pc:spChg>
        <pc:spChg chg="add mod">
          <ac:chgData name="Kyle Braid" userId="7dc284f9-a193-4dfa-9e5f-f93e0bbc603d" providerId="ADAL" clId="{E8711168-2494-47E5-B5D2-784A8AE0878E}" dt="2025-03-05T22:06:40.318" v="2172" actId="1036"/>
          <ac:spMkLst>
            <pc:docMk/>
            <pc:sldMk cId="2416795768" sldId="974"/>
            <ac:spMk id="11" creationId="{E5A6E8C9-4833-B90F-AF28-152472A47243}"/>
          </ac:spMkLst>
        </pc:spChg>
        <pc:graphicFrameChg chg="del">
          <ac:chgData name="Kyle Braid" userId="7dc284f9-a193-4dfa-9e5f-f93e0bbc603d" providerId="ADAL" clId="{E8711168-2494-47E5-B5D2-784A8AE0878E}" dt="2025-03-05T18:06:22.740" v="208" actId="478"/>
          <ac:graphicFrameMkLst>
            <pc:docMk/>
            <pc:sldMk cId="2416795768" sldId="974"/>
            <ac:graphicFrameMk id="3" creationId="{C35F1871-3C01-4347-B0E5-AE6134514459}"/>
          </ac:graphicFrameMkLst>
        </pc:graphicFrameChg>
        <pc:graphicFrameChg chg="add mod modGraphic">
          <ac:chgData name="Kyle Braid" userId="7dc284f9-a193-4dfa-9e5f-f93e0bbc603d" providerId="ADAL" clId="{E8711168-2494-47E5-B5D2-784A8AE0878E}" dt="2025-03-06T03:24:25.203" v="2977" actId="207"/>
          <ac:graphicFrameMkLst>
            <pc:docMk/>
            <pc:sldMk cId="2416795768" sldId="974"/>
            <ac:graphicFrameMk id="8" creationId="{CDF69CFC-2EF7-43F1-B41A-0C956BBFEDF3}"/>
          </ac:graphicFrameMkLst>
        </pc:graphicFrameChg>
        <pc:graphicFrameChg chg="modGraphic">
          <ac:chgData name="Kyle Braid" userId="7dc284f9-a193-4dfa-9e5f-f93e0bbc603d" providerId="ADAL" clId="{E8711168-2494-47E5-B5D2-784A8AE0878E}" dt="2025-03-06T16:03:48.348" v="7849" actId="20577"/>
          <ac:graphicFrameMkLst>
            <pc:docMk/>
            <pc:sldMk cId="2416795768" sldId="974"/>
            <ac:graphicFrameMk id="15" creationId="{EBAC9DFF-EF34-5AEC-AF6D-0B49CE6E08F0}"/>
          </ac:graphicFrameMkLst>
        </pc:graphicFrameChg>
        <pc:cxnChg chg="del">
          <ac:chgData name="Kyle Braid" userId="7dc284f9-a193-4dfa-9e5f-f93e0bbc603d" providerId="ADAL" clId="{E8711168-2494-47E5-B5D2-784A8AE0878E}" dt="2025-03-05T18:06:26.362" v="209" actId="478"/>
          <ac:cxnSpMkLst>
            <pc:docMk/>
            <pc:sldMk cId="2416795768" sldId="974"/>
            <ac:cxnSpMk id="2" creationId="{C0A2A2FA-3BA1-975E-B67B-2EEAC01D192A}"/>
          </ac:cxnSpMkLst>
        </pc:cxnChg>
        <pc:cxnChg chg="del">
          <ac:chgData name="Kyle Braid" userId="7dc284f9-a193-4dfa-9e5f-f93e0bbc603d" providerId="ADAL" clId="{E8711168-2494-47E5-B5D2-784A8AE0878E}" dt="2025-03-05T18:06:26.362" v="209" actId="478"/>
          <ac:cxnSpMkLst>
            <pc:docMk/>
            <pc:sldMk cId="2416795768" sldId="974"/>
            <ac:cxnSpMk id="5" creationId="{74F43436-9824-A697-4D94-B06C9FD9FCB6}"/>
          </ac:cxnSpMkLst>
        </pc:cxnChg>
      </pc:sldChg>
      <pc:sldChg chg="addSp modSp mod">
        <pc:chgData name="Kyle Braid" userId="7dc284f9-a193-4dfa-9e5f-f93e0bbc603d" providerId="ADAL" clId="{E8711168-2494-47E5-B5D2-784A8AE0878E}" dt="2025-03-06T15:23:06.059" v="4176" actId="6549"/>
        <pc:sldMkLst>
          <pc:docMk/>
          <pc:sldMk cId="1955772314" sldId="975"/>
        </pc:sldMkLst>
        <pc:spChg chg="add mod">
          <ac:chgData name="Kyle Braid" userId="7dc284f9-a193-4dfa-9e5f-f93e0bbc603d" providerId="ADAL" clId="{E8711168-2494-47E5-B5D2-784A8AE0878E}" dt="2025-03-05T18:14:21.863" v="398" actId="1076"/>
          <ac:spMkLst>
            <pc:docMk/>
            <pc:sldMk cId="1955772314" sldId="975"/>
            <ac:spMk id="2" creationId="{45D1612A-4534-947D-637E-8FBEE76A01D7}"/>
          </ac:spMkLst>
        </pc:spChg>
        <pc:spChg chg="mod">
          <ac:chgData name="Kyle Braid" userId="7dc284f9-a193-4dfa-9e5f-f93e0bbc603d" providerId="ADAL" clId="{E8711168-2494-47E5-B5D2-784A8AE0878E}" dt="2025-03-05T18:09:29.835" v="297" actId="20577"/>
          <ac:spMkLst>
            <pc:docMk/>
            <pc:sldMk cId="1955772314" sldId="975"/>
            <ac:spMk id="7" creationId="{AAAE0C6C-C2C4-6BBE-E105-472D7DF31CAE}"/>
          </ac:spMkLst>
        </pc:spChg>
        <pc:spChg chg="mod">
          <ac:chgData name="Kyle Braid" userId="7dc284f9-a193-4dfa-9e5f-f93e0bbc603d" providerId="ADAL" clId="{E8711168-2494-47E5-B5D2-784A8AE0878E}" dt="2025-03-05T18:09:09.601" v="274" actId="20577"/>
          <ac:spMkLst>
            <pc:docMk/>
            <pc:sldMk cId="1955772314" sldId="975"/>
            <ac:spMk id="12" creationId="{B2349DD6-4B55-5C7B-A909-8DD642466E89}"/>
          </ac:spMkLst>
        </pc:spChg>
        <pc:graphicFrameChg chg="mod">
          <ac:chgData name="Kyle Braid" userId="7dc284f9-a193-4dfa-9e5f-f93e0bbc603d" providerId="ADAL" clId="{E8711168-2494-47E5-B5D2-784A8AE0878E}" dt="2025-03-05T18:10:53.329" v="309"/>
          <ac:graphicFrameMkLst>
            <pc:docMk/>
            <pc:sldMk cId="1955772314" sldId="975"/>
            <ac:graphicFrameMk id="3" creationId="{CA38E7AB-D0C1-BF4B-BEFA-2183775A9095}"/>
          </ac:graphicFrameMkLst>
        </pc:graphicFrameChg>
        <pc:graphicFrameChg chg="modGraphic">
          <ac:chgData name="Kyle Braid" userId="7dc284f9-a193-4dfa-9e5f-f93e0bbc603d" providerId="ADAL" clId="{E8711168-2494-47E5-B5D2-784A8AE0878E}" dt="2025-03-06T15:23:06.059" v="4176" actId="6549"/>
          <ac:graphicFrameMkLst>
            <pc:docMk/>
            <pc:sldMk cId="1955772314" sldId="975"/>
            <ac:graphicFrameMk id="15" creationId="{4498AD6D-08D4-9707-D3D8-7245379271A8}"/>
          </ac:graphicFrameMkLst>
        </pc:graphicFrameChg>
      </pc:sldChg>
      <pc:sldChg chg="addSp delSp modSp add mod">
        <pc:chgData name="Kyle Braid" userId="7dc284f9-a193-4dfa-9e5f-f93e0bbc603d" providerId="ADAL" clId="{E8711168-2494-47E5-B5D2-784A8AE0878E}" dt="2025-03-06T16:05:36.667" v="7994" actId="20577"/>
        <pc:sldMkLst>
          <pc:docMk/>
          <pc:sldMk cId="2955489727" sldId="976"/>
        </pc:sldMkLst>
        <pc:spChg chg="add del mod">
          <ac:chgData name="Kyle Braid" userId="7dc284f9-a193-4dfa-9e5f-f93e0bbc603d" providerId="ADAL" clId="{E8711168-2494-47E5-B5D2-784A8AE0878E}" dt="2025-03-05T22:11:11.847" v="2247" actId="478"/>
          <ac:spMkLst>
            <pc:docMk/>
            <pc:sldMk cId="2955489727" sldId="976"/>
            <ac:spMk id="4" creationId="{979ACBA3-1201-D6B9-DEBA-081B9EF71D0D}"/>
          </ac:spMkLst>
        </pc:spChg>
        <pc:spChg chg="add mod">
          <ac:chgData name="Kyle Braid" userId="7dc284f9-a193-4dfa-9e5f-f93e0bbc603d" providerId="ADAL" clId="{E8711168-2494-47E5-B5D2-784A8AE0878E}" dt="2025-03-05T22:08:42.973" v="2181" actId="1076"/>
          <ac:spMkLst>
            <pc:docMk/>
            <pc:sldMk cId="2955489727" sldId="976"/>
            <ac:spMk id="5" creationId="{1A10BFD2-B865-C2CC-C8DB-7064CD3D9E0F}"/>
          </ac:spMkLst>
        </pc:spChg>
        <pc:spChg chg="add mod">
          <ac:chgData name="Kyle Braid" userId="7dc284f9-a193-4dfa-9e5f-f93e0bbc603d" providerId="ADAL" clId="{E8711168-2494-47E5-B5D2-784A8AE0878E}" dt="2025-03-05T22:08:42.973" v="2181" actId="1076"/>
          <ac:spMkLst>
            <pc:docMk/>
            <pc:sldMk cId="2955489727" sldId="976"/>
            <ac:spMk id="6" creationId="{3E27C573-E5C5-9A2F-8318-C980B8745FA5}"/>
          </ac:spMkLst>
        </pc:spChg>
        <pc:spChg chg="mod">
          <ac:chgData name="Kyle Braid" userId="7dc284f9-a193-4dfa-9e5f-f93e0bbc603d" providerId="ADAL" clId="{E8711168-2494-47E5-B5D2-784A8AE0878E}" dt="2025-03-05T18:11:11.611" v="321" actId="20577"/>
          <ac:spMkLst>
            <pc:docMk/>
            <pc:sldMk cId="2955489727" sldId="976"/>
            <ac:spMk id="7" creationId="{0F6EA878-85BE-C124-5117-8A04260EF154}"/>
          </ac:spMkLst>
        </pc:spChg>
        <pc:graphicFrameChg chg="add mod modGraphic">
          <ac:chgData name="Kyle Braid" userId="7dc284f9-a193-4dfa-9e5f-f93e0bbc603d" providerId="ADAL" clId="{E8711168-2494-47E5-B5D2-784A8AE0878E}" dt="2025-03-06T04:14:17.579" v="3482" actId="2084"/>
          <ac:graphicFrameMkLst>
            <pc:docMk/>
            <pc:sldMk cId="2955489727" sldId="976"/>
            <ac:graphicFrameMk id="2" creationId="{E1385C14-4DDC-4FB6-9534-3E72082D7AFB}"/>
          </ac:graphicFrameMkLst>
        </pc:graphicFrameChg>
        <pc:graphicFrameChg chg="del">
          <ac:chgData name="Kyle Braid" userId="7dc284f9-a193-4dfa-9e5f-f93e0bbc603d" providerId="ADAL" clId="{E8711168-2494-47E5-B5D2-784A8AE0878E}" dt="2025-03-05T18:11:06.971" v="311" actId="478"/>
          <ac:graphicFrameMkLst>
            <pc:docMk/>
            <pc:sldMk cId="2955489727" sldId="976"/>
            <ac:graphicFrameMk id="3" creationId="{D0B0C74A-5E4C-D9BB-DE23-0A41FAAE7C8E}"/>
          </ac:graphicFrameMkLst>
        </pc:graphicFrameChg>
        <pc:graphicFrameChg chg="modGraphic">
          <ac:chgData name="Kyle Braid" userId="7dc284f9-a193-4dfa-9e5f-f93e0bbc603d" providerId="ADAL" clId="{E8711168-2494-47E5-B5D2-784A8AE0878E}" dt="2025-03-06T16:05:36.667" v="7994" actId="20577"/>
          <ac:graphicFrameMkLst>
            <pc:docMk/>
            <pc:sldMk cId="2955489727" sldId="976"/>
            <ac:graphicFrameMk id="15" creationId="{8AC5CA6D-EFD1-BB07-AC12-9D96CA3975FF}"/>
          </ac:graphicFrameMkLst>
        </pc:graphicFrameChg>
      </pc:sldChg>
      <pc:sldChg chg="modSp mod">
        <pc:chgData name="Kyle Braid" userId="7dc284f9-a193-4dfa-9e5f-f93e0bbc603d" providerId="ADAL" clId="{E8711168-2494-47E5-B5D2-784A8AE0878E}" dt="2025-03-06T15:25:46.859" v="4538" actId="20577"/>
        <pc:sldMkLst>
          <pc:docMk/>
          <pc:sldMk cId="1178610387" sldId="977"/>
        </pc:sldMkLst>
        <pc:spChg chg="mod">
          <ac:chgData name="Kyle Braid" userId="7dc284f9-a193-4dfa-9e5f-f93e0bbc603d" providerId="ADAL" clId="{E8711168-2494-47E5-B5D2-784A8AE0878E}" dt="2025-03-05T18:16:12.564" v="472" actId="20577"/>
          <ac:spMkLst>
            <pc:docMk/>
            <pc:sldMk cId="1178610387" sldId="977"/>
            <ac:spMk id="3" creationId="{943AC41B-B215-E0E1-2AA8-017F55C3B130}"/>
          </ac:spMkLst>
        </pc:spChg>
        <pc:spChg chg="mod">
          <ac:chgData name="Kyle Braid" userId="7dc284f9-a193-4dfa-9e5f-f93e0bbc603d" providerId="ADAL" clId="{E8711168-2494-47E5-B5D2-784A8AE0878E}" dt="2025-03-05T18:21:41.919" v="519" actId="20577"/>
          <ac:spMkLst>
            <pc:docMk/>
            <pc:sldMk cId="1178610387" sldId="977"/>
            <ac:spMk id="4" creationId="{CE54448C-30E9-EEA0-D7FD-7138A60B26AF}"/>
          </ac:spMkLst>
        </pc:spChg>
        <pc:spChg chg="mod">
          <ac:chgData name="Kyle Braid" userId="7dc284f9-a193-4dfa-9e5f-f93e0bbc603d" providerId="ADAL" clId="{E8711168-2494-47E5-B5D2-784A8AE0878E}" dt="2025-03-05T18:21:46.710" v="523" actId="20577"/>
          <ac:spMkLst>
            <pc:docMk/>
            <pc:sldMk cId="1178610387" sldId="977"/>
            <ac:spMk id="5" creationId="{6CE7765B-BA09-6240-C036-B1B66F7FD2CF}"/>
          </ac:spMkLst>
        </pc:spChg>
        <pc:spChg chg="mod">
          <ac:chgData name="Kyle Braid" userId="7dc284f9-a193-4dfa-9e5f-f93e0bbc603d" providerId="ADAL" clId="{E8711168-2494-47E5-B5D2-784A8AE0878E}" dt="2025-03-05T18:21:50.046" v="527" actId="20577"/>
          <ac:spMkLst>
            <pc:docMk/>
            <pc:sldMk cId="1178610387" sldId="977"/>
            <ac:spMk id="6" creationId="{44E665D5-4DBE-47D4-B874-8EE28E9631A3}"/>
          </ac:spMkLst>
        </pc:spChg>
        <pc:spChg chg="mod">
          <ac:chgData name="Kyle Braid" userId="7dc284f9-a193-4dfa-9e5f-f93e0bbc603d" providerId="ADAL" clId="{E8711168-2494-47E5-B5D2-784A8AE0878E}" dt="2025-03-05T18:15:40.625" v="455" actId="20577"/>
          <ac:spMkLst>
            <pc:docMk/>
            <pc:sldMk cId="1178610387" sldId="977"/>
            <ac:spMk id="7" creationId="{9EFFDC69-2A31-B4FE-B94B-9647A31D5E46}"/>
          </ac:spMkLst>
        </pc:spChg>
        <pc:spChg chg="mod">
          <ac:chgData name="Kyle Braid" userId="7dc284f9-a193-4dfa-9e5f-f93e0bbc603d" providerId="ADAL" clId="{E8711168-2494-47E5-B5D2-784A8AE0878E}" dt="2025-03-05T18:16:22.447" v="486" actId="20577"/>
          <ac:spMkLst>
            <pc:docMk/>
            <pc:sldMk cId="1178610387" sldId="977"/>
            <ac:spMk id="8" creationId="{7BDD233F-F994-4ADE-C4C5-DF3D0FEBBF48}"/>
          </ac:spMkLst>
        </pc:spChg>
        <pc:spChg chg="mod">
          <ac:chgData name="Kyle Braid" userId="7dc284f9-a193-4dfa-9e5f-f93e0bbc603d" providerId="ADAL" clId="{E8711168-2494-47E5-B5D2-784A8AE0878E}" dt="2025-03-05T18:21:58.948" v="531" actId="20577"/>
          <ac:spMkLst>
            <pc:docMk/>
            <pc:sldMk cId="1178610387" sldId="977"/>
            <ac:spMk id="9" creationId="{DF53B705-D66A-F359-9E21-0BCFE9B19830}"/>
          </ac:spMkLst>
        </pc:spChg>
        <pc:spChg chg="mod">
          <ac:chgData name="Kyle Braid" userId="7dc284f9-a193-4dfa-9e5f-f93e0bbc603d" providerId="ADAL" clId="{E8711168-2494-47E5-B5D2-784A8AE0878E}" dt="2025-03-05T18:22:01.931" v="533" actId="20577"/>
          <ac:spMkLst>
            <pc:docMk/>
            <pc:sldMk cId="1178610387" sldId="977"/>
            <ac:spMk id="10" creationId="{FAFEF576-F044-1A61-BAAE-3406AE04C4ED}"/>
          </ac:spMkLst>
        </pc:spChg>
        <pc:spChg chg="mod">
          <ac:chgData name="Kyle Braid" userId="7dc284f9-a193-4dfa-9e5f-f93e0bbc603d" providerId="ADAL" clId="{E8711168-2494-47E5-B5D2-784A8AE0878E}" dt="2025-03-05T18:22:04.784" v="537" actId="20577"/>
          <ac:spMkLst>
            <pc:docMk/>
            <pc:sldMk cId="1178610387" sldId="977"/>
            <ac:spMk id="11" creationId="{5A025FD7-93C8-3C9A-C074-A95073D10434}"/>
          </ac:spMkLst>
        </pc:spChg>
        <pc:spChg chg="mod">
          <ac:chgData name="Kyle Braid" userId="7dc284f9-a193-4dfa-9e5f-f93e0bbc603d" providerId="ADAL" clId="{E8711168-2494-47E5-B5D2-784A8AE0878E}" dt="2025-03-05T18:22:51.128" v="552" actId="6549"/>
          <ac:spMkLst>
            <pc:docMk/>
            <pc:sldMk cId="1178610387" sldId="977"/>
            <ac:spMk id="12" creationId="{86B4615B-657A-9773-E67B-AA6B3CC002B4}"/>
          </ac:spMkLst>
        </pc:spChg>
        <pc:graphicFrameChg chg="mod">
          <ac:chgData name="Kyle Braid" userId="7dc284f9-a193-4dfa-9e5f-f93e0bbc603d" providerId="ADAL" clId="{E8711168-2494-47E5-B5D2-784A8AE0878E}" dt="2025-03-05T18:17:22.424" v="497"/>
          <ac:graphicFrameMkLst>
            <pc:docMk/>
            <pc:sldMk cId="1178610387" sldId="977"/>
            <ac:graphicFrameMk id="2" creationId="{DC607072-0036-E5F3-05E0-469622A8674D}"/>
          </ac:graphicFrameMkLst>
        </pc:graphicFrameChg>
        <pc:graphicFrameChg chg="modGraphic">
          <ac:chgData name="Kyle Braid" userId="7dc284f9-a193-4dfa-9e5f-f93e0bbc603d" providerId="ADAL" clId="{E8711168-2494-47E5-B5D2-784A8AE0878E}" dt="2025-03-06T15:25:46.859" v="4538" actId="20577"/>
          <ac:graphicFrameMkLst>
            <pc:docMk/>
            <pc:sldMk cId="1178610387" sldId="977"/>
            <ac:graphicFrameMk id="15" creationId="{B00D9ED9-109A-660E-56CE-306DD4426144}"/>
          </ac:graphicFrameMkLst>
        </pc:graphicFrameChg>
      </pc:sldChg>
      <pc:sldChg chg="add del">
        <pc:chgData name="Kyle Braid" userId="7dc284f9-a193-4dfa-9e5f-f93e0bbc603d" providerId="ADAL" clId="{E8711168-2494-47E5-B5D2-784A8AE0878E}" dt="2025-03-05T18:15:11.502" v="400"/>
        <pc:sldMkLst>
          <pc:docMk/>
          <pc:sldMk cId="3555261205" sldId="977"/>
        </pc:sldMkLst>
      </pc:sldChg>
      <pc:sldChg chg="addSp delSp modSp add mod">
        <pc:chgData name="Kyle Braid" userId="7dc284f9-a193-4dfa-9e5f-f93e0bbc603d" providerId="ADAL" clId="{E8711168-2494-47E5-B5D2-784A8AE0878E}" dt="2025-03-06T16:09:04.538" v="8237" actId="20577"/>
        <pc:sldMkLst>
          <pc:docMk/>
          <pc:sldMk cId="2372427551" sldId="978"/>
        </pc:sldMkLst>
        <pc:spChg chg="del">
          <ac:chgData name="Kyle Braid" userId="7dc284f9-a193-4dfa-9e5f-f93e0bbc603d" providerId="ADAL" clId="{E8711168-2494-47E5-B5D2-784A8AE0878E}" dt="2025-03-05T18:22:36.146" v="539" actId="478"/>
          <ac:spMkLst>
            <pc:docMk/>
            <pc:sldMk cId="2372427551" sldId="978"/>
            <ac:spMk id="3" creationId="{005EDA9B-CD30-7FB6-49D8-6FBC43FF6DF1}"/>
          </ac:spMkLst>
        </pc:spChg>
        <pc:spChg chg="del">
          <ac:chgData name="Kyle Braid" userId="7dc284f9-a193-4dfa-9e5f-f93e0bbc603d" providerId="ADAL" clId="{E8711168-2494-47E5-B5D2-784A8AE0878E}" dt="2025-03-05T18:22:36.146" v="539" actId="478"/>
          <ac:spMkLst>
            <pc:docMk/>
            <pc:sldMk cId="2372427551" sldId="978"/>
            <ac:spMk id="4" creationId="{996E66CE-CE5F-1A20-B903-FA1C78B8EBA1}"/>
          </ac:spMkLst>
        </pc:spChg>
        <pc:spChg chg="del">
          <ac:chgData name="Kyle Braid" userId="7dc284f9-a193-4dfa-9e5f-f93e0bbc603d" providerId="ADAL" clId="{E8711168-2494-47E5-B5D2-784A8AE0878E}" dt="2025-03-05T18:22:36.146" v="539" actId="478"/>
          <ac:spMkLst>
            <pc:docMk/>
            <pc:sldMk cId="2372427551" sldId="978"/>
            <ac:spMk id="5" creationId="{EC5772D4-493A-16FC-1B05-662FB540C626}"/>
          </ac:spMkLst>
        </pc:spChg>
        <pc:spChg chg="del">
          <ac:chgData name="Kyle Braid" userId="7dc284f9-a193-4dfa-9e5f-f93e0bbc603d" providerId="ADAL" clId="{E8711168-2494-47E5-B5D2-784A8AE0878E}" dt="2025-03-05T18:22:36.146" v="539" actId="478"/>
          <ac:spMkLst>
            <pc:docMk/>
            <pc:sldMk cId="2372427551" sldId="978"/>
            <ac:spMk id="6" creationId="{EFBEB62C-8E28-93A0-1F6E-4E4CADE42C7D}"/>
          </ac:spMkLst>
        </pc:spChg>
        <pc:spChg chg="mod">
          <ac:chgData name="Kyle Braid" userId="7dc284f9-a193-4dfa-9e5f-f93e0bbc603d" providerId="ADAL" clId="{E8711168-2494-47E5-B5D2-784A8AE0878E}" dt="2025-03-05T18:22:41.687" v="550" actId="20577"/>
          <ac:spMkLst>
            <pc:docMk/>
            <pc:sldMk cId="2372427551" sldId="978"/>
            <ac:spMk id="7" creationId="{4D224842-8975-2C5C-FD2F-5213F8CFA8EC}"/>
          </ac:spMkLst>
        </pc:spChg>
        <pc:spChg chg="del">
          <ac:chgData name="Kyle Braid" userId="7dc284f9-a193-4dfa-9e5f-f93e0bbc603d" providerId="ADAL" clId="{E8711168-2494-47E5-B5D2-784A8AE0878E}" dt="2025-03-05T18:22:36.146" v="539" actId="478"/>
          <ac:spMkLst>
            <pc:docMk/>
            <pc:sldMk cId="2372427551" sldId="978"/>
            <ac:spMk id="8" creationId="{FB5BD07B-BF1A-5D47-FCB0-36CDE86915AE}"/>
          </ac:spMkLst>
        </pc:spChg>
        <pc:spChg chg="del">
          <ac:chgData name="Kyle Braid" userId="7dc284f9-a193-4dfa-9e5f-f93e0bbc603d" providerId="ADAL" clId="{E8711168-2494-47E5-B5D2-784A8AE0878E}" dt="2025-03-05T18:22:36.146" v="539" actId="478"/>
          <ac:spMkLst>
            <pc:docMk/>
            <pc:sldMk cId="2372427551" sldId="978"/>
            <ac:spMk id="9" creationId="{24BF3B79-F348-DDCF-8801-E993AB05D3E1}"/>
          </ac:spMkLst>
        </pc:spChg>
        <pc:spChg chg="del">
          <ac:chgData name="Kyle Braid" userId="7dc284f9-a193-4dfa-9e5f-f93e0bbc603d" providerId="ADAL" clId="{E8711168-2494-47E5-B5D2-784A8AE0878E}" dt="2025-03-05T18:22:36.146" v="539" actId="478"/>
          <ac:spMkLst>
            <pc:docMk/>
            <pc:sldMk cId="2372427551" sldId="978"/>
            <ac:spMk id="10" creationId="{69E81AB1-4FCE-4A37-E089-887FF1EC9ACF}"/>
          </ac:spMkLst>
        </pc:spChg>
        <pc:spChg chg="del">
          <ac:chgData name="Kyle Braid" userId="7dc284f9-a193-4dfa-9e5f-f93e0bbc603d" providerId="ADAL" clId="{E8711168-2494-47E5-B5D2-784A8AE0878E}" dt="2025-03-05T18:22:36.146" v="539" actId="478"/>
          <ac:spMkLst>
            <pc:docMk/>
            <pc:sldMk cId="2372427551" sldId="978"/>
            <ac:spMk id="11" creationId="{B7042087-6D7F-8215-F895-AFFA4064AAA8}"/>
          </ac:spMkLst>
        </pc:spChg>
        <pc:spChg chg="mod">
          <ac:chgData name="Kyle Braid" userId="7dc284f9-a193-4dfa-9e5f-f93e0bbc603d" providerId="ADAL" clId="{E8711168-2494-47E5-B5D2-784A8AE0878E}" dt="2025-03-05T18:22:48.256" v="551" actId="6549"/>
          <ac:spMkLst>
            <pc:docMk/>
            <pc:sldMk cId="2372427551" sldId="978"/>
            <ac:spMk id="12" creationId="{0447C61D-01B1-4DF6-9679-CCFB30B55340}"/>
          </ac:spMkLst>
        </pc:spChg>
        <pc:spChg chg="add del mod">
          <ac:chgData name="Kyle Braid" userId="7dc284f9-a193-4dfa-9e5f-f93e0bbc603d" providerId="ADAL" clId="{E8711168-2494-47E5-B5D2-784A8AE0878E}" dt="2025-03-05T22:17:48.852" v="2354" actId="12788"/>
          <ac:spMkLst>
            <pc:docMk/>
            <pc:sldMk cId="2372427551" sldId="978"/>
            <ac:spMk id="14" creationId="{9E2F8347-8066-0AC9-62DB-30FE8220E005}"/>
          </ac:spMkLst>
        </pc:spChg>
        <pc:spChg chg="add mod">
          <ac:chgData name="Kyle Braid" userId="7dc284f9-a193-4dfa-9e5f-f93e0bbc603d" providerId="ADAL" clId="{E8711168-2494-47E5-B5D2-784A8AE0878E}" dt="2025-03-05T22:10:52.297" v="2246" actId="1035"/>
          <ac:spMkLst>
            <pc:docMk/>
            <pc:sldMk cId="2372427551" sldId="978"/>
            <ac:spMk id="16" creationId="{4090E695-8D0F-D79A-223C-06B69730AD41}"/>
          </ac:spMkLst>
        </pc:spChg>
        <pc:spChg chg="add mod">
          <ac:chgData name="Kyle Braid" userId="7dc284f9-a193-4dfa-9e5f-f93e0bbc603d" providerId="ADAL" clId="{E8711168-2494-47E5-B5D2-784A8AE0878E}" dt="2025-03-05T22:10:52.297" v="2246" actId="1035"/>
          <ac:spMkLst>
            <pc:docMk/>
            <pc:sldMk cId="2372427551" sldId="978"/>
            <ac:spMk id="17" creationId="{D745D61C-6F75-CFB0-FE74-A96BDFB823C2}"/>
          </ac:spMkLst>
        </pc:spChg>
        <pc:graphicFrameChg chg="del">
          <ac:chgData name="Kyle Braid" userId="7dc284f9-a193-4dfa-9e5f-f93e0bbc603d" providerId="ADAL" clId="{E8711168-2494-47E5-B5D2-784A8AE0878E}" dt="2025-03-05T18:22:36.146" v="539" actId="478"/>
          <ac:graphicFrameMkLst>
            <pc:docMk/>
            <pc:sldMk cId="2372427551" sldId="978"/>
            <ac:graphicFrameMk id="2" creationId="{B1CC369C-8E2F-19DC-99CE-1E0E378D017F}"/>
          </ac:graphicFrameMkLst>
        </pc:graphicFrameChg>
        <pc:graphicFrameChg chg="add mod modGraphic">
          <ac:chgData name="Kyle Braid" userId="7dc284f9-a193-4dfa-9e5f-f93e0bbc603d" providerId="ADAL" clId="{E8711168-2494-47E5-B5D2-784A8AE0878E}" dt="2025-03-06T04:14:45.773" v="3483" actId="2084"/>
          <ac:graphicFrameMkLst>
            <pc:docMk/>
            <pc:sldMk cId="2372427551" sldId="978"/>
            <ac:graphicFrameMk id="13" creationId="{69F5369C-331E-7AB9-35C0-A8ADF49B7BAA}"/>
          </ac:graphicFrameMkLst>
        </pc:graphicFrameChg>
        <pc:graphicFrameChg chg="modGraphic">
          <ac:chgData name="Kyle Braid" userId="7dc284f9-a193-4dfa-9e5f-f93e0bbc603d" providerId="ADAL" clId="{E8711168-2494-47E5-B5D2-784A8AE0878E}" dt="2025-03-06T16:09:04.538" v="8237" actId="20577"/>
          <ac:graphicFrameMkLst>
            <pc:docMk/>
            <pc:sldMk cId="2372427551" sldId="978"/>
            <ac:graphicFrameMk id="15" creationId="{64BA3C7A-C6A4-6346-C035-A40A82A76B8C}"/>
          </ac:graphicFrameMkLst>
        </pc:graphicFrameChg>
      </pc:sldChg>
      <pc:sldChg chg="modSp add mod">
        <pc:chgData name="Kyle Braid" userId="7dc284f9-a193-4dfa-9e5f-f93e0bbc603d" providerId="ADAL" clId="{E8711168-2494-47E5-B5D2-784A8AE0878E}" dt="2025-03-06T15:27:50.295" v="4742" actId="20577"/>
        <pc:sldMkLst>
          <pc:docMk/>
          <pc:sldMk cId="3683803364" sldId="979"/>
        </pc:sldMkLst>
        <pc:spChg chg="mod">
          <ac:chgData name="Kyle Braid" userId="7dc284f9-a193-4dfa-9e5f-f93e0bbc603d" providerId="ADAL" clId="{E8711168-2494-47E5-B5D2-784A8AE0878E}" dt="2025-03-05T22:35:33.632" v="2631" actId="1037"/>
          <ac:spMkLst>
            <pc:docMk/>
            <pc:sldMk cId="3683803364" sldId="979"/>
            <ac:spMk id="4" creationId="{96E43CF4-7EFF-A9F7-75C3-AC117B2D1BC7}"/>
          </ac:spMkLst>
        </pc:spChg>
        <pc:spChg chg="mod">
          <ac:chgData name="Kyle Braid" userId="7dc284f9-a193-4dfa-9e5f-f93e0bbc603d" providerId="ADAL" clId="{E8711168-2494-47E5-B5D2-784A8AE0878E}" dt="2025-03-05T22:35:28.741" v="2620" actId="1038"/>
          <ac:spMkLst>
            <pc:docMk/>
            <pc:sldMk cId="3683803364" sldId="979"/>
            <ac:spMk id="6" creationId="{0AF7CCCF-1502-4151-1AAF-F9AF35ED2804}"/>
          </ac:spMkLst>
        </pc:spChg>
        <pc:spChg chg="mod">
          <ac:chgData name="Kyle Braid" userId="7dc284f9-a193-4dfa-9e5f-f93e0bbc603d" providerId="ADAL" clId="{E8711168-2494-47E5-B5D2-784A8AE0878E}" dt="2025-03-05T19:35:19.036" v="781" actId="20577"/>
          <ac:spMkLst>
            <pc:docMk/>
            <pc:sldMk cId="3683803364" sldId="979"/>
            <ac:spMk id="7" creationId="{651CD354-C42A-6FF1-A892-E916AED71223}"/>
          </ac:spMkLst>
        </pc:spChg>
        <pc:spChg chg="mod">
          <ac:chgData name="Kyle Braid" userId="7dc284f9-a193-4dfa-9e5f-f93e0bbc603d" providerId="ADAL" clId="{E8711168-2494-47E5-B5D2-784A8AE0878E}" dt="2025-03-05T19:26:31.015" v="557" actId="6549"/>
          <ac:spMkLst>
            <pc:docMk/>
            <pc:sldMk cId="3683803364" sldId="979"/>
            <ac:spMk id="12" creationId="{F63CDA73-E415-18DF-E1A7-9AABC4E540BC}"/>
          </ac:spMkLst>
        </pc:spChg>
        <pc:graphicFrameChg chg="mod">
          <ac:chgData name="Kyle Braid" userId="7dc284f9-a193-4dfa-9e5f-f93e0bbc603d" providerId="ADAL" clId="{E8711168-2494-47E5-B5D2-784A8AE0878E}" dt="2025-03-05T19:30:49.500" v="700" actId="1076"/>
          <ac:graphicFrameMkLst>
            <pc:docMk/>
            <pc:sldMk cId="3683803364" sldId="979"/>
            <ac:graphicFrameMk id="3" creationId="{5952EDC7-A2BD-C624-9051-4D6E272BB0EF}"/>
          </ac:graphicFrameMkLst>
        </pc:graphicFrameChg>
        <pc:graphicFrameChg chg="modGraphic">
          <ac:chgData name="Kyle Braid" userId="7dc284f9-a193-4dfa-9e5f-f93e0bbc603d" providerId="ADAL" clId="{E8711168-2494-47E5-B5D2-784A8AE0878E}" dt="2025-03-06T15:27:50.295" v="4742" actId="20577"/>
          <ac:graphicFrameMkLst>
            <pc:docMk/>
            <pc:sldMk cId="3683803364" sldId="979"/>
            <ac:graphicFrameMk id="15" creationId="{F732E226-A4BD-B963-98EF-3A593EEF331C}"/>
          </ac:graphicFrameMkLst>
        </pc:graphicFrameChg>
        <pc:cxnChg chg="mod">
          <ac:chgData name="Kyle Braid" userId="7dc284f9-a193-4dfa-9e5f-f93e0bbc603d" providerId="ADAL" clId="{E8711168-2494-47E5-B5D2-784A8AE0878E}" dt="2025-03-05T22:35:33.632" v="2631" actId="1037"/>
          <ac:cxnSpMkLst>
            <pc:docMk/>
            <pc:sldMk cId="3683803364" sldId="979"/>
            <ac:cxnSpMk id="2" creationId="{2BAC108F-766F-6453-EAA4-945FED4BFA72}"/>
          </ac:cxnSpMkLst>
        </pc:cxnChg>
        <pc:cxnChg chg="mod">
          <ac:chgData name="Kyle Braid" userId="7dc284f9-a193-4dfa-9e5f-f93e0bbc603d" providerId="ADAL" clId="{E8711168-2494-47E5-B5D2-784A8AE0878E}" dt="2025-03-05T22:35:28.741" v="2620" actId="1038"/>
          <ac:cxnSpMkLst>
            <pc:docMk/>
            <pc:sldMk cId="3683803364" sldId="979"/>
            <ac:cxnSpMk id="5" creationId="{2A25198B-0982-6878-CD16-4E092753826F}"/>
          </ac:cxnSpMkLst>
        </pc:cxnChg>
      </pc:sldChg>
      <pc:sldChg chg="addSp delSp modSp add mod">
        <pc:chgData name="Kyle Braid" userId="7dc284f9-a193-4dfa-9e5f-f93e0bbc603d" providerId="ADAL" clId="{E8711168-2494-47E5-B5D2-784A8AE0878E}" dt="2025-03-06T16:10:51.346" v="8456" actId="20577"/>
        <pc:sldMkLst>
          <pc:docMk/>
          <pc:sldMk cId="3702132632" sldId="980"/>
        </pc:sldMkLst>
        <pc:spChg chg="del">
          <ac:chgData name="Kyle Braid" userId="7dc284f9-a193-4dfa-9e5f-f93e0bbc603d" providerId="ADAL" clId="{E8711168-2494-47E5-B5D2-784A8AE0878E}" dt="2025-03-05T19:35:31.184" v="783" actId="478"/>
          <ac:spMkLst>
            <pc:docMk/>
            <pc:sldMk cId="3702132632" sldId="980"/>
            <ac:spMk id="4" creationId="{19D48FCC-44E1-1EFA-9991-63978006D748}"/>
          </ac:spMkLst>
        </pc:spChg>
        <pc:spChg chg="del">
          <ac:chgData name="Kyle Braid" userId="7dc284f9-a193-4dfa-9e5f-f93e0bbc603d" providerId="ADAL" clId="{E8711168-2494-47E5-B5D2-784A8AE0878E}" dt="2025-03-05T19:35:31.184" v="783" actId="478"/>
          <ac:spMkLst>
            <pc:docMk/>
            <pc:sldMk cId="3702132632" sldId="980"/>
            <ac:spMk id="6" creationId="{CD88F00E-600D-744D-812D-7DFCF73B51D0}"/>
          </ac:spMkLst>
        </pc:spChg>
        <pc:spChg chg="mod">
          <ac:chgData name="Kyle Braid" userId="7dc284f9-a193-4dfa-9e5f-f93e0bbc603d" providerId="ADAL" clId="{E8711168-2494-47E5-B5D2-784A8AE0878E}" dt="2025-03-05T20:46:40.824" v="931" actId="20577"/>
          <ac:spMkLst>
            <pc:docMk/>
            <pc:sldMk cId="3702132632" sldId="980"/>
            <ac:spMk id="7" creationId="{D6779FCF-A920-3DA8-96E3-9282C210D3EE}"/>
          </ac:spMkLst>
        </pc:spChg>
        <pc:spChg chg="add del mod">
          <ac:chgData name="Kyle Braid" userId="7dc284f9-a193-4dfa-9e5f-f93e0bbc603d" providerId="ADAL" clId="{E8711168-2494-47E5-B5D2-784A8AE0878E}" dt="2025-03-05T22:11:54.022" v="2256" actId="478"/>
          <ac:spMkLst>
            <pc:docMk/>
            <pc:sldMk cId="3702132632" sldId="980"/>
            <ac:spMk id="9" creationId="{AF163EBC-8B77-BBF8-171C-FC89F6AE80A9}"/>
          </ac:spMkLst>
        </pc:spChg>
        <pc:spChg chg="add mod">
          <ac:chgData name="Kyle Braid" userId="7dc284f9-a193-4dfa-9e5f-f93e0bbc603d" providerId="ADAL" clId="{E8711168-2494-47E5-B5D2-784A8AE0878E}" dt="2025-03-05T22:14:56.687" v="2302" actId="1076"/>
          <ac:spMkLst>
            <pc:docMk/>
            <pc:sldMk cId="3702132632" sldId="980"/>
            <ac:spMk id="10" creationId="{D01EBD9C-61B6-9D87-A2AB-65F8B5E061BA}"/>
          </ac:spMkLst>
        </pc:spChg>
        <pc:spChg chg="add mod">
          <ac:chgData name="Kyle Braid" userId="7dc284f9-a193-4dfa-9e5f-f93e0bbc603d" providerId="ADAL" clId="{E8711168-2494-47E5-B5D2-784A8AE0878E}" dt="2025-03-05T22:14:56.687" v="2302" actId="1076"/>
          <ac:spMkLst>
            <pc:docMk/>
            <pc:sldMk cId="3702132632" sldId="980"/>
            <ac:spMk id="11" creationId="{43235971-2428-1F3B-2A2C-08AE7F5F60C4}"/>
          </ac:spMkLst>
        </pc:spChg>
        <pc:graphicFrameChg chg="del">
          <ac:chgData name="Kyle Braid" userId="7dc284f9-a193-4dfa-9e5f-f93e0bbc603d" providerId="ADAL" clId="{E8711168-2494-47E5-B5D2-784A8AE0878E}" dt="2025-03-05T19:35:34.160" v="784" actId="478"/>
          <ac:graphicFrameMkLst>
            <pc:docMk/>
            <pc:sldMk cId="3702132632" sldId="980"/>
            <ac:graphicFrameMk id="3" creationId="{08149887-BBF3-5B30-733A-6337A8601308}"/>
          </ac:graphicFrameMkLst>
        </pc:graphicFrameChg>
        <pc:graphicFrameChg chg="add del mod">
          <ac:chgData name="Kyle Braid" userId="7dc284f9-a193-4dfa-9e5f-f93e0bbc603d" providerId="ADAL" clId="{E8711168-2494-47E5-B5D2-784A8AE0878E}" dt="2025-03-05T22:11:54.022" v="2256" actId="478"/>
          <ac:graphicFrameMkLst>
            <pc:docMk/>
            <pc:sldMk cId="3702132632" sldId="980"/>
            <ac:graphicFrameMk id="8" creationId="{1B6B8379-A01E-FA3D-4846-9EDB8C72E350}"/>
          </ac:graphicFrameMkLst>
        </pc:graphicFrameChg>
        <pc:graphicFrameChg chg="add mod modGraphic">
          <ac:chgData name="Kyle Braid" userId="7dc284f9-a193-4dfa-9e5f-f93e0bbc603d" providerId="ADAL" clId="{E8711168-2494-47E5-B5D2-784A8AE0878E}" dt="2025-03-06T03:34:17.082" v="3090" actId="207"/>
          <ac:graphicFrameMkLst>
            <pc:docMk/>
            <pc:sldMk cId="3702132632" sldId="980"/>
            <ac:graphicFrameMk id="13" creationId="{AB23B90C-92E2-269E-08FA-020602EA1132}"/>
          </ac:graphicFrameMkLst>
        </pc:graphicFrameChg>
        <pc:graphicFrameChg chg="modGraphic">
          <ac:chgData name="Kyle Braid" userId="7dc284f9-a193-4dfa-9e5f-f93e0bbc603d" providerId="ADAL" clId="{E8711168-2494-47E5-B5D2-784A8AE0878E}" dt="2025-03-06T16:10:51.346" v="8456" actId="20577"/>
          <ac:graphicFrameMkLst>
            <pc:docMk/>
            <pc:sldMk cId="3702132632" sldId="980"/>
            <ac:graphicFrameMk id="15" creationId="{145DC19A-0BDC-02B5-7F70-76766A02FB5C}"/>
          </ac:graphicFrameMkLst>
        </pc:graphicFrameChg>
        <pc:cxnChg chg="del">
          <ac:chgData name="Kyle Braid" userId="7dc284f9-a193-4dfa-9e5f-f93e0bbc603d" providerId="ADAL" clId="{E8711168-2494-47E5-B5D2-784A8AE0878E}" dt="2025-03-05T19:35:31.184" v="783" actId="478"/>
          <ac:cxnSpMkLst>
            <pc:docMk/>
            <pc:sldMk cId="3702132632" sldId="980"/>
            <ac:cxnSpMk id="2" creationId="{F0518BD7-6B39-8215-E48C-E5303B01E3EC}"/>
          </ac:cxnSpMkLst>
        </pc:cxnChg>
        <pc:cxnChg chg="del">
          <ac:chgData name="Kyle Braid" userId="7dc284f9-a193-4dfa-9e5f-f93e0bbc603d" providerId="ADAL" clId="{E8711168-2494-47E5-B5D2-784A8AE0878E}" dt="2025-03-05T19:35:31.184" v="783" actId="478"/>
          <ac:cxnSpMkLst>
            <pc:docMk/>
            <pc:sldMk cId="3702132632" sldId="980"/>
            <ac:cxnSpMk id="5" creationId="{4CED7AE7-A7EB-30B1-7D9F-50C690C3C490}"/>
          </ac:cxnSpMkLst>
        </pc:cxnChg>
      </pc:sldChg>
      <pc:sldChg chg="add del">
        <pc:chgData name="Kyle Braid" userId="7dc284f9-a193-4dfa-9e5f-f93e0bbc603d" providerId="ADAL" clId="{E8711168-2494-47E5-B5D2-784A8AE0878E}" dt="2025-03-05T19:39:26.185" v="801" actId="47"/>
        <pc:sldMkLst>
          <pc:docMk/>
          <pc:sldMk cId="3053341922" sldId="981"/>
        </pc:sldMkLst>
      </pc:sldChg>
      <pc:sldChg chg="addSp delSp modSp add mod">
        <pc:chgData name="Kyle Braid" userId="7dc284f9-a193-4dfa-9e5f-f93e0bbc603d" providerId="ADAL" clId="{E8711168-2494-47E5-B5D2-784A8AE0878E}" dt="2025-03-06T15:37:04.777" v="5405" actId="478"/>
        <pc:sldMkLst>
          <pc:docMk/>
          <pc:sldMk cId="3555929168" sldId="981"/>
        </pc:sldMkLst>
        <pc:spChg chg="add del mod">
          <ac:chgData name="Kyle Braid" userId="7dc284f9-a193-4dfa-9e5f-f93e0bbc603d" providerId="ADAL" clId="{E8711168-2494-47E5-B5D2-784A8AE0878E}" dt="2025-03-06T15:37:04.777" v="5405" actId="478"/>
          <ac:spMkLst>
            <pc:docMk/>
            <pc:sldMk cId="3555929168" sldId="981"/>
            <ac:spMk id="3" creationId="{51AB47D1-2F89-E9CF-B809-3EE119B0EE24}"/>
          </ac:spMkLst>
        </pc:spChg>
        <pc:spChg chg="add mod">
          <ac:chgData name="Kyle Braid" userId="7dc284f9-a193-4dfa-9e5f-f93e0bbc603d" providerId="ADAL" clId="{E8711168-2494-47E5-B5D2-784A8AE0878E}" dt="2025-03-06T15:36:49.668" v="5404" actId="14100"/>
          <ac:spMkLst>
            <pc:docMk/>
            <pc:sldMk cId="3555929168" sldId="981"/>
            <ac:spMk id="4" creationId="{C0BF7EA7-63F4-5887-D66F-BC16266C27B0}"/>
          </ac:spMkLst>
        </pc:spChg>
        <pc:spChg chg="mod">
          <ac:chgData name="Kyle Braid" userId="7dc284f9-a193-4dfa-9e5f-f93e0bbc603d" providerId="ADAL" clId="{E8711168-2494-47E5-B5D2-784A8AE0878E}" dt="2025-03-05T19:44:36.093" v="843" actId="20577"/>
          <ac:spMkLst>
            <pc:docMk/>
            <pc:sldMk cId="3555929168" sldId="981"/>
            <ac:spMk id="7" creationId="{6B714BD1-0012-E87C-1BAF-7F9797DDB4AC}"/>
          </ac:spMkLst>
        </pc:spChg>
        <pc:spChg chg="mod">
          <ac:chgData name="Kyle Braid" userId="7dc284f9-a193-4dfa-9e5f-f93e0bbc603d" providerId="ADAL" clId="{E8711168-2494-47E5-B5D2-784A8AE0878E}" dt="2025-03-05T19:44:29.212" v="842" actId="20577"/>
          <ac:spMkLst>
            <pc:docMk/>
            <pc:sldMk cId="3555929168" sldId="981"/>
            <ac:spMk id="12" creationId="{414E3600-CB41-3510-19EC-89EF6D454E33}"/>
          </ac:spMkLst>
        </pc:spChg>
        <pc:spChg chg="mod">
          <ac:chgData name="Kyle Braid" userId="7dc284f9-a193-4dfa-9e5f-f93e0bbc603d" providerId="ADAL" clId="{E8711168-2494-47E5-B5D2-784A8AE0878E}" dt="2025-03-05T20:40:44.268" v="863" actId="20577"/>
          <ac:spMkLst>
            <pc:docMk/>
            <pc:sldMk cId="3555929168" sldId="981"/>
            <ac:spMk id="14" creationId="{50D02CCA-427B-DD61-138F-8F55FDC79FCE}"/>
          </ac:spMkLst>
        </pc:spChg>
        <pc:spChg chg="mod">
          <ac:chgData name="Kyle Braid" userId="7dc284f9-a193-4dfa-9e5f-f93e0bbc603d" providerId="ADAL" clId="{E8711168-2494-47E5-B5D2-784A8AE0878E}" dt="2025-03-05T20:40:53.904" v="871" actId="20577"/>
          <ac:spMkLst>
            <pc:docMk/>
            <pc:sldMk cId="3555929168" sldId="981"/>
            <ac:spMk id="16" creationId="{1745B6D1-ACC0-2D6E-303A-326A419EAF78}"/>
          </ac:spMkLst>
        </pc:spChg>
        <pc:spChg chg="mod">
          <ac:chgData name="Kyle Braid" userId="7dc284f9-a193-4dfa-9e5f-f93e0bbc603d" providerId="ADAL" clId="{E8711168-2494-47E5-B5D2-784A8AE0878E}" dt="2025-03-05T20:40:59.708" v="875" actId="20577"/>
          <ac:spMkLst>
            <pc:docMk/>
            <pc:sldMk cId="3555929168" sldId="981"/>
            <ac:spMk id="17" creationId="{1294A445-A2A3-F736-7C53-A7F9AA275987}"/>
          </ac:spMkLst>
        </pc:spChg>
        <pc:spChg chg="mod">
          <ac:chgData name="Kyle Braid" userId="7dc284f9-a193-4dfa-9e5f-f93e0bbc603d" providerId="ADAL" clId="{E8711168-2494-47E5-B5D2-784A8AE0878E}" dt="2025-03-05T20:41:28.107" v="887" actId="20577"/>
          <ac:spMkLst>
            <pc:docMk/>
            <pc:sldMk cId="3555929168" sldId="981"/>
            <ac:spMk id="19" creationId="{C54931FE-9726-28C9-A473-21AD4E19F70E}"/>
          </ac:spMkLst>
        </pc:spChg>
        <pc:spChg chg="mod">
          <ac:chgData name="Kyle Braid" userId="7dc284f9-a193-4dfa-9e5f-f93e0bbc603d" providerId="ADAL" clId="{E8711168-2494-47E5-B5D2-784A8AE0878E}" dt="2025-03-05T20:42:48.654" v="903" actId="20577"/>
          <ac:spMkLst>
            <pc:docMk/>
            <pc:sldMk cId="3555929168" sldId="981"/>
            <ac:spMk id="20" creationId="{CDA84318-7787-987B-B4AF-53D248499074}"/>
          </ac:spMkLst>
        </pc:spChg>
        <pc:spChg chg="mod">
          <ac:chgData name="Kyle Braid" userId="7dc284f9-a193-4dfa-9e5f-f93e0bbc603d" providerId="ADAL" clId="{E8711168-2494-47E5-B5D2-784A8AE0878E}" dt="2025-03-05T20:41:34.565" v="891" actId="20577"/>
          <ac:spMkLst>
            <pc:docMk/>
            <pc:sldMk cId="3555929168" sldId="981"/>
            <ac:spMk id="21" creationId="{F406A41B-ED38-FE9C-0C21-4C3CC31E4861}"/>
          </ac:spMkLst>
        </pc:spChg>
        <pc:spChg chg="mod">
          <ac:chgData name="Kyle Braid" userId="7dc284f9-a193-4dfa-9e5f-f93e0bbc603d" providerId="ADAL" clId="{E8711168-2494-47E5-B5D2-784A8AE0878E}" dt="2025-03-05T20:40:48.940" v="867" actId="20577"/>
          <ac:spMkLst>
            <pc:docMk/>
            <pc:sldMk cId="3555929168" sldId="981"/>
            <ac:spMk id="22" creationId="{59536654-071F-C291-52ED-2CA9B5D41090}"/>
          </ac:spMkLst>
        </pc:spChg>
        <pc:spChg chg="mod">
          <ac:chgData name="Kyle Braid" userId="7dc284f9-a193-4dfa-9e5f-f93e0bbc603d" providerId="ADAL" clId="{E8711168-2494-47E5-B5D2-784A8AE0878E}" dt="2025-03-05T20:41:21.653" v="885" actId="20577"/>
          <ac:spMkLst>
            <pc:docMk/>
            <pc:sldMk cId="3555929168" sldId="981"/>
            <ac:spMk id="23" creationId="{12762457-ED40-5E47-BD43-29998575D4ED}"/>
          </ac:spMkLst>
        </pc:spChg>
        <pc:graphicFrameChg chg="mod modGraphic">
          <ac:chgData name="Kyle Braid" userId="7dc284f9-a193-4dfa-9e5f-f93e0bbc603d" providerId="ADAL" clId="{E8711168-2494-47E5-B5D2-784A8AE0878E}" dt="2025-03-06T15:32:58.367" v="5163" actId="6549"/>
          <ac:graphicFrameMkLst>
            <pc:docMk/>
            <pc:sldMk cId="3555929168" sldId="981"/>
            <ac:graphicFrameMk id="15" creationId="{D5C85199-96E4-DD38-ABFD-B011A3263379}"/>
          </ac:graphicFrameMkLst>
        </pc:graphicFrameChg>
      </pc:sldChg>
      <pc:sldChg chg="addSp delSp modSp add mod">
        <pc:chgData name="Kyle Braid" userId="7dc284f9-a193-4dfa-9e5f-f93e0bbc603d" providerId="ADAL" clId="{E8711168-2494-47E5-B5D2-784A8AE0878E}" dt="2025-03-06T17:05:45.766" v="10175" actId="20577"/>
        <pc:sldMkLst>
          <pc:docMk/>
          <pc:sldMk cId="3417131097" sldId="982"/>
        </pc:sldMkLst>
        <pc:spChg chg="add mod">
          <ac:chgData name="Kyle Braid" userId="7dc284f9-a193-4dfa-9e5f-f93e0bbc603d" providerId="ADAL" clId="{E8711168-2494-47E5-B5D2-784A8AE0878E}" dt="2025-03-05T22:17:39.336" v="2352" actId="12788"/>
          <ac:spMkLst>
            <pc:docMk/>
            <pc:sldMk cId="3417131097" sldId="982"/>
            <ac:spMk id="4" creationId="{705E222C-BE4D-502C-D531-54054B26324E}"/>
          </ac:spMkLst>
        </pc:spChg>
        <pc:spChg chg="add mod">
          <ac:chgData name="Kyle Braid" userId="7dc284f9-a193-4dfa-9e5f-f93e0bbc603d" providerId="ADAL" clId="{E8711168-2494-47E5-B5D2-784A8AE0878E}" dt="2025-03-06T16:11:33.540" v="8485" actId="1076"/>
          <ac:spMkLst>
            <pc:docMk/>
            <pc:sldMk cId="3417131097" sldId="982"/>
            <ac:spMk id="5" creationId="{164FB091-E7AA-6B89-9640-701FF4284483}"/>
          </ac:spMkLst>
        </pc:spChg>
        <pc:spChg chg="add mod">
          <ac:chgData name="Kyle Braid" userId="7dc284f9-a193-4dfa-9e5f-f93e0bbc603d" providerId="ADAL" clId="{E8711168-2494-47E5-B5D2-784A8AE0878E}" dt="2025-03-06T16:11:33.540" v="8485" actId="1076"/>
          <ac:spMkLst>
            <pc:docMk/>
            <pc:sldMk cId="3417131097" sldId="982"/>
            <ac:spMk id="6" creationId="{CD0BBAD5-6ACC-1C11-F830-C5A65435CD8D}"/>
          </ac:spMkLst>
        </pc:spChg>
        <pc:spChg chg="mod">
          <ac:chgData name="Kyle Braid" userId="7dc284f9-a193-4dfa-9e5f-f93e0bbc603d" providerId="ADAL" clId="{E8711168-2494-47E5-B5D2-784A8AE0878E}" dt="2025-03-06T16:11:52.989" v="8486" actId="6549"/>
          <ac:spMkLst>
            <pc:docMk/>
            <pc:sldMk cId="3417131097" sldId="982"/>
            <ac:spMk id="7" creationId="{532C8F29-9523-9687-C4B3-54A270EA90BF}"/>
          </ac:spMkLst>
        </pc:spChg>
        <pc:spChg chg="del">
          <ac:chgData name="Kyle Braid" userId="7dc284f9-a193-4dfa-9e5f-f93e0bbc603d" providerId="ADAL" clId="{E8711168-2494-47E5-B5D2-784A8AE0878E}" dt="2025-03-05T20:43:45.560" v="920" actId="478"/>
          <ac:spMkLst>
            <pc:docMk/>
            <pc:sldMk cId="3417131097" sldId="982"/>
            <ac:spMk id="13" creationId="{AE14017D-C49B-202E-7260-C08431C4ED75}"/>
          </ac:spMkLst>
        </pc:spChg>
        <pc:spChg chg="del">
          <ac:chgData name="Kyle Braid" userId="7dc284f9-a193-4dfa-9e5f-f93e0bbc603d" providerId="ADAL" clId="{E8711168-2494-47E5-B5D2-784A8AE0878E}" dt="2025-03-05T20:43:45.560" v="920" actId="478"/>
          <ac:spMkLst>
            <pc:docMk/>
            <pc:sldMk cId="3417131097" sldId="982"/>
            <ac:spMk id="14" creationId="{CA2FF918-27FA-E17D-ED37-31DE87533405}"/>
          </ac:spMkLst>
        </pc:spChg>
        <pc:spChg chg="del">
          <ac:chgData name="Kyle Braid" userId="7dc284f9-a193-4dfa-9e5f-f93e0bbc603d" providerId="ADAL" clId="{E8711168-2494-47E5-B5D2-784A8AE0878E}" dt="2025-03-05T20:43:45.560" v="920" actId="478"/>
          <ac:spMkLst>
            <pc:docMk/>
            <pc:sldMk cId="3417131097" sldId="982"/>
            <ac:spMk id="16" creationId="{FBE196BB-1579-EE4F-0AA6-C858CDC0604B}"/>
          </ac:spMkLst>
        </pc:spChg>
        <pc:spChg chg="del">
          <ac:chgData name="Kyle Braid" userId="7dc284f9-a193-4dfa-9e5f-f93e0bbc603d" providerId="ADAL" clId="{E8711168-2494-47E5-B5D2-784A8AE0878E}" dt="2025-03-05T20:43:45.560" v="920" actId="478"/>
          <ac:spMkLst>
            <pc:docMk/>
            <pc:sldMk cId="3417131097" sldId="982"/>
            <ac:spMk id="17" creationId="{7ADD4E6C-6B21-9AB1-5998-AAB736FB87F7}"/>
          </ac:spMkLst>
        </pc:spChg>
        <pc:spChg chg="del">
          <ac:chgData name="Kyle Braid" userId="7dc284f9-a193-4dfa-9e5f-f93e0bbc603d" providerId="ADAL" clId="{E8711168-2494-47E5-B5D2-784A8AE0878E}" dt="2025-03-05T20:43:45.560" v="920" actId="478"/>
          <ac:spMkLst>
            <pc:docMk/>
            <pc:sldMk cId="3417131097" sldId="982"/>
            <ac:spMk id="18" creationId="{21C1EC62-3DB6-A955-ABC3-67F13D68783D}"/>
          </ac:spMkLst>
        </pc:spChg>
        <pc:spChg chg="del">
          <ac:chgData name="Kyle Braid" userId="7dc284f9-a193-4dfa-9e5f-f93e0bbc603d" providerId="ADAL" clId="{E8711168-2494-47E5-B5D2-784A8AE0878E}" dt="2025-03-05T20:43:45.560" v="920" actId="478"/>
          <ac:spMkLst>
            <pc:docMk/>
            <pc:sldMk cId="3417131097" sldId="982"/>
            <ac:spMk id="19" creationId="{DD49F032-BFEC-B472-76F7-70DE669A61B7}"/>
          </ac:spMkLst>
        </pc:spChg>
        <pc:spChg chg="del">
          <ac:chgData name="Kyle Braid" userId="7dc284f9-a193-4dfa-9e5f-f93e0bbc603d" providerId="ADAL" clId="{E8711168-2494-47E5-B5D2-784A8AE0878E}" dt="2025-03-05T20:43:45.560" v="920" actId="478"/>
          <ac:spMkLst>
            <pc:docMk/>
            <pc:sldMk cId="3417131097" sldId="982"/>
            <ac:spMk id="20" creationId="{06FAB1EB-1297-0BB7-A4F0-19DC49B0FADD}"/>
          </ac:spMkLst>
        </pc:spChg>
        <pc:spChg chg="del">
          <ac:chgData name="Kyle Braid" userId="7dc284f9-a193-4dfa-9e5f-f93e0bbc603d" providerId="ADAL" clId="{E8711168-2494-47E5-B5D2-784A8AE0878E}" dt="2025-03-05T20:43:45.560" v="920" actId="478"/>
          <ac:spMkLst>
            <pc:docMk/>
            <pc:sldMk cId="3417131097" sldId="982"/>
            <ac:spMk id="21" creationId="{8141E971-5E15-5100-31ED-B5D9899712CD}"/>
          </ac:spMkLst>
        </pc:spChg>
        <pc:spChg chg="del">
          <ac:chgData name="Kyle Braid" userId="7dc284f9-a193-4dfa-9e5f-f93e0bbc603d" providerId="ADAL" clId="{E8711168-2494-47E5-B5D2-784A8AE0878E}" dt="2025-03-05T20:43:45.560" v="920" actId="478"/>
          <ac:spMkLst>
            <pc:docMk/>
            <pc:sldMk cId="3417131097" sldId="982"/>
            <ac:spMk id="22" creationId="{C930C561-1561-C28B-17D3-5E7C12ECF13A}"/>
          </ac:spMkLst>
        </pc:spChg>
        <pc:spChg chg="del">
          <ac:chgData name="Kyle Braid" userId="7dc284f9-a193-4dfa-9e5f-f93e0bbc603d" providerId="ADAL" clId="{E8711168-2494-47E5-B5D2-784A8AE0878E}" dt="2025-03-05T20:43:45.560" v="920" actId="478"/>
          <ac:spMkLst>
            <pc:docMk/>
            <pc:sldMk cId="3417131097" sldId="982"/>
            <ac:spMk id="23" creationId="{DA0D38E3-CA1A-76E2-B2B4-01C9A919E974}"/>
          </ac:spMkLst>
        </pc:spChg>
        <pc:graphicFrameChg chg="add mod modGraphic">
          <ac:chgData name="Kyle Braid" userId="7dc284f9-a193-4dfa-9e5f-f93e0bbc603d" providerId="ADAL" clId="{E8711168-2494-47E5-B5D2-784A8AE0878E}" dt="2025-03-06T16:11:23.032" v="8461"/>
          <ac:graphicFrameMkLst>
            <pc:docMk/>
            <pc:sldMk cId="3417131097" sldId="982"/>
            <ac:graphicFrameMk id="3" creationId="{FACDF1BB-4C01-B0C9-6636-58DD73B12EDC}"/>
          </ac:graphicFrameMkLst>
        </pc:graphicFrameChg>
        <pc:graphicFrameChg chg="modGraphic">
          <ac:chgData name="Kyle Braid" userId="7dc284f9-a193-4dfa-9e5f-f93e0bbc603d" providerId="ADAL" clId="{E8711168-2494-47E5-B5D2-784A8AE0878E}" dt="2025-03-06T17:05:45.766" v="10175" actId="20577"/>
          <ac:graphicFrameMkLst>
            <pc:docMk/>
            <pc:sldMk cId="3417131097" sldId="982"/>
            <ac:graphicFrameMk id="15" creationId="{806CEAB9-A058-05E0-6667-02045A631838}"/>
          </ac:graphicFrameMkLst>
        </pc:graphicFrameChg>
      </pc:sldChg>
      <pc:sldChg chg="modSp add del mod ord">
        <pc:chgData name="Kyle Braid" userId="7dc284f9-a193-4dfa-9e5f-f93e0bbc603d" providerId="ADAL" clId="{E8711168-2494-47E5-B5D2-784A8AE0878E}" dt="2025-03-05T19:39:22.560" v="800" actId="47"/>
        <pc:sldMkLst>
          <pc:docMk/>
          <pc:sldMk cId="3435024045" sldId="982"/>
        </pc:sldMkLst>
        <pc:spChg chg="mod">
          <ac:chgData name="Kyle Braid" userId="7dc284f9-a193-4dfa-9e5f-f93e0bbc603d" providerId="ADAL" clId="{E8711168-2494-47E5-B5D2-784A8AE0878E}" dt="2025-03-05T19:36:58.832" v="792" actId="20577"/>
          <ac:spMkLst>
            <pc:docMk/>
            <pc:sldMk cId="3435024045" sldId="982"/>
            <ac:spMk id="7" creationId="{8D0A68B5-3EC1-54E4-6279-C2253B5C6E5D}"/>
          </ac:spMkLst>
        </pc:spChg>
      </pc:sldChg>
      <pc:sldChg chg="addSp modSp add del mod">
        <pc:chgData name="Kyle Braid" userId="7dc284f9-a193-4dfa-9e5f-f93e0bbc603d" providerId="ADAL" clId="{E8711168-2494-47E5-B5D2-784A8AE0878E}" dt="2025-03-06T16:11:55.600" v="8487" actId="47"/>
        <pc:sldMkLst>
          <pc:docMk/>
          <pc:sldMk cId="2988611793" sldId="983"/>
        </pc:sldMkLst>
        <pc:spChg chg="add mod">
          <ac:chgData name="Kyle Braid" userId="7dc284f9-a193-4dfa-9e5f-f93e0bbc603d" providerId="ADAL" clId="{E8711168-2494-47E5-B5D2-784A8AE0878E}" dt="2025-03-05T22:17:42.138" v="2353" actId="12788"/>
          <ac:spMkLst>
            <pc:docMk/>
            <pc:sldMk cId="2988611793" sldId="983"/>
            <ac:spMk id="3" creationId="{395CBEBC-71BF-43E1-DC2A-FF350208D3F7}"/>
          </ac:spMkLst>
        </pc:spChg>
        <pc:spChg chg="add mod">
          <ac:chgData name="Kyle Braid" userId="7dc284f9-a193-4dfa-9e5f-f93e0bbc603d" providerId="ADAL" clId="{E8711168-2494-47E5-B5D2-784A8AE0878E}" dt="2025-03-05T22:18:13.762" v="2356" actId="1076"/>
          <ac:spMkLst>
            <pc:docMk/>
            <pc:sldMk cId="2988611793" sldId="983"/>
            <ac:spMk id="4" creationId="{BE1ABE7F-FC59-B6EF-6C53-21834451FA02}"/>
          </ac:spMkLst>
        </pc:spChg>
        <pc:spChg chg="add mod">
          <ac:chgData name="Kyle Braid" userId="7dc284f9-a193-4dfa-9e5f-f93e0bbc603d" providerId="ADAL" clId="{E8711168-2494-47E5-B5D2-784A8AE0878E}" dt="2025-03-05T22:18:13.762" v="2356" actId="1076"/>
          <ac:spMkLst>
            <pc:docMk/>
            <pc:sldMk cId="2988611793" sldId="983"/>
            <ac:spMk id="5" creationId="{8A85FFC8-7A1C-B0D8-141A-0F486AEAEF6E}"/>
          </ac:spMkLst>
        </pc:spChg>
        <pc:spChg chg="mod">
          <ac:chgData name="Kyle Braid" userId="7dc284f9-a193-4dfa-9e5f-f93e0bbc603d" providerId="ADAL" clId="{E8711168-2494-47E5-B5D2-784A8AE0878E}" dt="2025-03-05T20:43:51.986" v="922" actId="20577"/>
          <ac:spMkLst>
            <pc:docMk/>
            <pc:sldMk cId="2988611793" sldId="983"/>
            <ac:spMk id="7" creationId="{B325D147-8F9F-08AC-0853-F7D39A16788E}"/>
          </ac:spMkLst>
        </pc:spChg>
        <pc:graphicFrameChg chg="add mod modGraphic">
          <ac:chgData name="Kyle Braid" userId="7dc284f9-a193-4dfa-9e5f-f93e0bbc603d" providerId="ADAL" clId="{E8711168-2494-47E5-B5D2-784A8AE0878E}" dt="2025-03-06T04:09:40.818" v="3475" actId="2084"/>
          <ac:graphicFrameMkLst>
            <pc:docMk/>
            <pc:sldMk cId="2988611793" sldId="983"/>
            <ac:graphicFrameMk id="2" creationId="{9BF1A064-6FA3-3F92-F619-75CCDCE13AFE}"/>
          </ac:graphicFrameMkLst>
        </pc:graphicFrameChg>
        <pc:graphicFrameChg chg="modGraphic">
          <ac:chgData name="Kyle Braid" userId="7dc284f9-a193-4dfa-9e5f-f93e0bbc603d" providerId="ADAL" clId="{E8711168-2494-47E5-B5D2-784A8AE0878E}" dt="2025-03-06T15:37:19.573" v="5413" actId="20577"/>
          <ac:graphicFrameMkLst>
            <pc:docMk/>
            <pc:sldMk cId="2988611793" sldId="983"/>
            <ac:graphicFrameMk id="15" creationId="{3E35A090-9695-6BE6-A6F8-1B8502F709AA}"/>
          </ac:graphicFrameMkLst>
        </pc:graphicFrameChg>
      </pc:sldChg>
      <pc:sldChg chg="addSp delSp modSp add mod">
        <pc:chgData name="Kyle Braid" userId="7dc284f9-a193-4dfa-9e5f-f93e0bbc603d" providerId="ADAL" clId="{E8711168-2494-47E5-B5D2-784A8AE0878E}" dt="2025-03-06T15:43:24.521" v="5934" actId="20577"/>
        <pc:sldMkLst>
          <pc:docMk/>
          <pc:sldMk cId="3728704301" sldId="984"/>
        </pc:sldMkLst>
        <pc:spChg chg="mod">
          <ac:chgData name="Kyle Braid" userId="7dc284f9-a193-4dfa-9e5f-f93e0bbc603d" providerId="ADAL" clId="{E8711168-2494-47E5-B5D2-784A8AE0878E}" dt="2025-03-05T20:50:23.128" v="1024" actId="1037"/>
          <ac:spMkLst>
            <pc:docMk/>
            <pc:sldMk cId="3728704301" sldId="984"/>
            <ac:spMk id="4" creationId="{60405080-0839-ABA2-18CD-B7AC93AF92B4}"/>
          </ac:spMkLst>
        </pc:spChg>
        <pc:spChg chg="mod">
          <ac:chgData name="Kyle Braid" userId="7dc284f9-a193-4dfa-9e5f-f93e0bbc603d" providerId="ADAL" clId="{E8711168-2494-47E5-B5D2-784A8AE0878E}" dt="2025-03-05T20:50:32.126" v="1050" actId="20577"/>
          <ac:spMkLst>
            <pc:docMk/>
            <pc:sldMk cId="3728704301" sldId="984"/>
            <ac:spMk id="6" creationId="{8C22804A-142D-0F9F-440E-7A151898188E}"/>
          </ac:spMkLst>
        </pc:spChg>
        <pc:spChg chg="mod">
          <ac:chgData name="Kyle Braid" userId="7dc284f9-a193-4dfa-9e5f-f93e0bbc603d" providerId="ADAL" clId="{E8711168-2494-47E5-B5D2-784A8AE0878E}" dt="2025-03-05T20:48:25.466" v="966" actId="313"/>
          <ac:spMkLst>
            <pc:docMk/>
            <pc:sldMk cId="3728704301" sldId="984"/>
            <ac:spMk id="7" creationId="{63090CDB-0EC6-60C2-DB66-463BBCDCC756}"/>
          </ac:spMkLst>
        </pc:spChg>
        <pc:spChg chg="add del mod">
          <ac:chgData name="Kyle Braid" userId="7dc284f9-a193-4dfa-9e5f-f93e0bbc603d" providerId="ADAL" clId="{E8711168-2494-47E5-B5D2-784A8AE0878E}" dt="2025-03-06T15:38:16.809" v="5468" actId="478"/>
          <ac:spMkLst>
            <pc:docMk/>
            <pc:sldMk cId="3728704301" sldId="984"/>
            <ac:spMk id="8" creationId="{29BC7A85-7D9A-F4FD-AE2B-387878BD5D16}"/>
          </ac:spMkLst>
        </pc:spChg>
        <pc:spChg chg="add mod">
          <ac:chgData name="Kyle Braid" userId="7dc284f9-a193-4dfa-9e5f-f93e0bbc603d" providerId="ADAL" clId="{E8711168-2494-47E5-B5D2-784A8AE0878E}" dt="2025-03-06T15:39:06.008" v="5554" actId="179"/>
          <ac:spMkLst>
            <pc:docMk/>
            <pc:sldMk cId="3728704301" sldId="984"/>
            <ac:spMk id="9" creationId="{7A3FA4C6-C706-8E53-ECC4-56167BC9A02C}"/>
          </ac:spMkLst>
        </pc:spChg>
        <pc:spChg chg="mod">
          <ac:chgData name="Kyle Braid" userId="7dc284f9-a193-4dfa-9e5f-f93e0bbc603d" providerId="ADAL" clId="{E8711168-2494-47E5-B5D2-784A8AE0878E}" dt="2025-03-05T20:48:08.452" v="961" actId="20577"/>
          <ac:spMkLst>
            <pc:docMk/>
            <pc:sldMk cId="3728704301" sldId="984"/>
            <ac:spMk id="12" creationId="{360DC214-E450-63FF-B11D-4C6745C2BE35}"/>
          </ac:spMkLst>
        </pc:spChg>
        <pc:graphicFrameChg chg="modGraphic">
          <ac:chgData name="Kyle Braid" userId="7dc284f9-a193-4dfa-9e5f-f93e0bbc603d" providerId="ADAL" clId="{E8711168-2494-47E5-B5D2-784A8AE0878E}" dt="2025-03-06T15:43:24.521" v="5934" actId="20577"/>
          <ac:graphicFrameMkLst>
            <pc:docMk/>
            <pc:sldMk cId="3728704301" sldId="984"/>
            <ac:graphicFrameMk id="15" creationId="{4EA19894-5476-B4C5-E4D2-DFAD3BEC081C}"/>
          </ac:graphicFrameMkLst>
        </pc:graphicFrameChg>
        <pc:cxnChg chg="mod">
          <ac:chgData name="Kyle Braid" userId="7dc284f9-a193-4dfa-9e5f-f93e0bbc603d" providerId="ADAL" clId="{E8711168-2494-47E5-B5D2-784A8AE0878E}" dt="2025-03-05T20:50:23.128" v="1024" actId="1037"/>
          <ac:cxnSpMkLst>
            <pc:docMk/>
            <pc:sldMk cId="3728704301" sldId="984"/>
            <ac:cxnSpMk id="2" creationId="{5EEF415B-8282-6E52-7F06-B897FCA060C1}"/>
          </ac:cxnSpMkLst>
        </pc:cxnChg>
        <pc:cxnChg chg="mod">
          <ac:chgData name="Kyle Braid" userId="7dc284f9-a193-4dfa-9e5f-f93e0bbc603d" providerId="ADAL" clId="{E8711168-2494-47E5-B5D2-784A8AE0878E}" dt="2025-03-05T20:50:28.871" v="1048" actId="1038"/>
          <ac:cxnSpMkLst>
            <pc:docMk/>
            <pc:sldMk cId="3728704301" sldId="984"/>
            <ac:cxnSpMk id="5" creationId="{870BD4D3-6992-A1B5-5123-A75DF867FD16}"/>
          </ac:cxnSpMkLst>
        </pc:cxnChg>
      </pc:sldChg>
      <pc:sldChg chg="addSp delSp modSp add mod">
        <pc:chgData name="Kyle Braid" userId="7dc284f9-a193-4dfa-9e5f-f93e0bbc603d" providerId="ADAL" clId="{E8711168-2494-47E5-B5D2-784A8AE0878E}" dt="2025-03-06T17:08:19.619" v="10189" actId="20577"/>
        <pc:sldMkLst>
          <pc:docMk/>
          <pc:sldMk cId="2235835785" sldId="985"/>
        </pc:sldMkLst>
        <pc:spChg chg="mod">
          <ac:chgData name="Kyle Braid" userId="7dc284f9-a193-4dfa-9e5f-f93e0bbc603d" providerId="ADAL" clId="{E8711168-2494-47E5-B5D2-784A8AE0878E}" dt="2025-03-05T20:52:18.948" v="1099" actId="1038"/>
          <ac:spMkLst>
            <pc:docMk/>
            <pc:sldMk cId="2235835785" sldId="985"/>
            <ac:spMk id="4" creationId="{BAC88712-6ED1-DDD2-BE7C-3DA9F9A4CBC5}"/>
          </ac:spMkLst>
        </pc:spChg>
        <pc:spChg chg="mod">
          <ac:chgData name="Kyle Braid" userId="7dc284f9-a193-4dfa-9e5f-f93e0bbc603d" providerId="ADAL" clId="{E8711168-2494-47E5-B5D2-784A8AE0878E}" dt="2025-03-05T20:52:12.714" v="1084" actId="1037"/>
          <ac:spMkLst>
            <pc:docMk/>
            <pc:sldMk cId="2235835785" sldId="985"/>
            <ac:spMk id="6" creationId="{F5433AB2-5A3C-EE55-12B5-C2A3FDCC6825}"/>
          </ac:spMkLst>
        </pc:spChg>
        <pc:spChg chg="mod">
          <ac:chgData name="Kyle Braid" userId="7dc284f9-a193-4dfa-9e5f-f93e0bbc603d" providerId="ADAL" clId="{E8711168-2494-47E5-B5D2-784A8AE0878E}" dt="2025-03-05T20:48:44.443" v="971" actId="313"/>
          <ac:spMkLst>
            <pc:docMk/>
            <pc:sldMk cId="2235835785" sldId="985"/>
            <ac:spMk id="7" creationId="{A3D3F568-9A9C-BBFE-F348-596D4F8F90CC}"/>
          </ac:spMkLst>
        </pc:spChg>
        <pc:spChg chg="add del mod">
          <ac:chgData name="Kyle Braid" userId="7dc284f9-a193-4dfa-9e5f-f93e0bbc603d" providerId="ADAL" clId="{E8711168-2494-47E5-B5D2-784A8AE0878E}" dt="2025-03-06T15:40:44.330" v="5731" actId="478"/>
          <ac:spMkLst>
            <pc:docMk/>
            <pc:sldMk cId="2235835785" sldId="985"/>
            <ac:spMk id="8" creationId="{695C9A9F-3C45-5C51-4B36-ED3B1E087838}"/>
          </ac:spMkLst>
        </pc:spChg>
        <pc:spChg chg="add mod">
          <ac:chgData name="Kyle Braid" userId="7dc284f9-a193-4dfa-9e5f-f93e0bbc603d" providerId="ADAL" clId="{E8711168-2494-47E5-B5D2-784A8AE0878E}" dt="2025-03-06T15:40:40.830" v="5730" actId="5793"/>
          <ac:spMkLst>
            <pc:docMk/>
            <pc:sldMk cId="2235835785" sldId="985"/>
            <ac:spMk id="9" creationId="{544F1CF3-09D9-5004-864D-77623857B6ED}"/>
          </ac:spMkLst>
        </pc:spChg>
        <pc:spChg chg="mod">
          <ac:chgData name="Kyle Braid" userId="7dc284f9-a193-4dfa-9e5f-f93e0bbc603d" providerId="ADAL" clId="{E8711168-2494-47E5-B5D2-784A8AE0878E}" dt="2025-03-05T20:52:54.972" v="1101" actId="20577"/>
          <ac:spMkLst>
            <pc:docMk/>
            <pc:sldMk cId="2235835785" sldId="985"/>
            <ac:spMk id="12" creationId="{B2C0E596-4635-5085-FC1E-33E2DDE929C4}"/>
          </ac:spMkLst>
        </pc:spChg>
        <pc:graphicFrameChg chg="modGraphic">
          <ac:chgData name="Kyle Braid" userId="7dc284f9-a193-4dfa-9e5f-f93e0bbc603d" providerId="ADAL" clId="{E8711168-2494-47E5-B5D2-784A8AE0878E}" dt="2025-03-06T17:08:19.619" v="10189" actId="20577"/>
          <ac:graphicFrameMkLst>
            <pc:docMk/>
            <pc:sldMk cId="2235835785" sldId="985"/>
            <ac:graphicFrameMk id="15" creationId="{7895CA1A-87A4-7703-E21B-8D06D8966AB9}"/>
          </ac:graphicFrameMkLst>
        </pc:graphicFrameChg>
        <pc:cxnChg chg="mod">
          <ac:chgData name="Kyle Braid" userId="7dc284f9-a193-4dfa-9e5f-f93e0bbc603d" providerId="ADAL" clId="{E8711168-2494-47E5-B5D2-784A8AE0878E}" dt="2025-03-05T20:52:18.948" v="1099" actId="1038"/>
          <ac:cxnSpMkLst>
            <pc:docMk/>
            <pc:sldMk cId="2235835785" sldId="985"/>
            <ac:cxnSpMk id="2" creationId="{4EA849BD-9EEF-4C7F-F54A-6FA4663DDEB9}"/>
          </ac:cxnSpMkLst>
        </pc:cxnChg>
        <pc:cxnChg chg="mod">
          <ac:chgData name="Kyle Braid" userId="7dc284f9-a193-4dfa-9e5f-f93e0bbc603d" providerId="ADAL" clId="{E8711168-2494-47E5-B5D2-784A8AE0878E}" dt="2025-03-05T20:52:12.714" v="1084" actId="1037"/>
          <ac:cxnSpMkLst>
            <pc:docMk/>
            <pc:sldMk cId="2235835785" sldId="985"/>
            <ac:cxnSpMk id="5" creationId="{1F2F778A-A550-4FD1-77CD-0475EB795DE8}"/>
          </ac:cxnSpMkLst>
        </pc:cxnChg>
      </pc:sldChg>
      <pc:sldChg chg="addSp delSp modSp add mod">
        <pc:chgData name="Kyle Braid" userId="7dc284f9-a193-4dfa-9e5f-f93e0bbc603d" providerId="ADAL" clId="{E8711168-2494-47E5-B5D2-784A8AE0878E}" dt="2025-03-06T16:14:14.262" v="8853" actId="313"/>
        <pc:sldMkLst>
          <pc:docMk/>
          <pc:sldMk cId="2021368053" sldId="986"/>
        </pc:sldMkLst>
        <pc:spChg chg="del">
          <ac:chgData name="Kyle Braid" userId="7dc284f9-a193-4dfa-9e5f-f93e0bbc603d" providerId="ADAL" clId="{E8711168-2494-47E5-B5D2-784A8AE0878E}" dt="2025-03-05T20:49:08.089" v="998" actId="478"/>
          <ac:spMkLst>
            <pc:docMk/>
            <pc:sldMk cId="2021368053" sldId="986"/>
            <ac:spMk id="4" creationId="{5AE86754-534C-15B2-4ED3-53BDA09848B8}"/>
          </ac:spMkLst>
        </pc:spChg>
        <pc:spChg chg="del">
          <ac:chgData name="Kyle Braid" userId="7dc284f9-a193-4dfa-9e5f-f93e0bbc603d" providerId="ADAL" clId="{E8711168-2494-47E5-B5D2-784A8AE0878E}" dt="2025-03-05T20:49:08.089" v="998" actId="478"/>
          <ac:spMkLst>
            <pc:docMk/>
            <pc:sldMk cId="2021368053" sldId="986"/>
            <ac:spMk id="6" creationId="{67B415B6-727A-9D83-8ED3-990515F62396}"/>
          </ac:spMkLst>
        </pc:spChg>
        <pc:spChg chg="mod">
          <ac:chgData name="Kyle Braid" userId="7dc284f9-a193-4dfa-9e5f-f93e0bbc603d" providerId="ADAL" clId="{E8711168-2494-47E5-B5D2-784A8AE0878E}" dt="2025-03-05T20:48:53.532" v="981" actId="20577"/>
          <ac:spMkLst>
            <pc:docMk/>
            <pc:sldMk cId="2021368053" sldId="986"/>
            <ac:spMk id="7" creationId="{7A9EF388-29F9-9E28-6009-E21B5138BD51}"/>
          </ac:spMkLst>
        </pc:spChg>
        <pc:spChg chg="add del mod">
          <ac:chgData name="Kyle Braid" userId="7dc284f9-a193-4dfa-9e5f-f93e0bbc603d" providerId="ADAL" clId="{E8711168-2494-47E5-B5D2-784A8AE0878E}" dt="2025-03-05T22:22:14.089" v="2377" actId="478"/>
          <ac:spMkLst>
            <pc:docMk/>
            <pc:sldMk cId="2021368053" sldId="986"/>
            <ac:spMk id="9" creationId="{736B0886-2307-25FB-40F6-76E19A067992}"/>
          </ac:spMkLst>
        </pc:spChg>
        <pc:spChg chg="add mod">
          <ac:chgData name="Kyle Braid" userId="7dc284f9-a193-4dfa-9e5f-f93e0bbc603d" providerId="ADAL" clId="{E8711168-2494-47E5-B5D2-784A8AE0878E}" dt="2025-03-05T22:20:53.574" v="2366" actId="1076"/>
          <ac:spMkLst>
            <pc:docMk/>
            <pc:sldMk cId="2021368053" sldId="986"/>
            <ac:spMk id="10" creationId="{99D2AEB4-BB6A-4DD5-5D4C-7DD0AFD81853}"/>
          </ac:spMkLst>
        </pc:spChg>
        <pc:spChg chg="add mod">
          <ac:chgData name="Kyle Braid" userId="7dc284f9-a193-4dfa-9e5f-f93e0bbc603d" providerId="ADAL" clId="{E8711168-2494-47E5-B5D2-784A8AE0878E}" dt="2025-03-05T22:20:53.574" v="2366" actId="1076"/>
          <ac:spMkLst>
            <pc:docMk/>
            <pc:sldMk cId="2021368053" sldId="986"/>
            <ac:spMk id="11" creationId="{83193F3D-B04D-4252-D6ED-48E678EA0894}"/>
          </ac:spMkLst>
        </pc:spChg>
        <pc:graphicFrameChg chg="del">
          <ac:chgData name="Kyle Braid" userId="7dc284f9-a193-4dfa-9e5f-f93e0bbc603d" providerId="ADAL" clId="{E8711168-2494-47E5-B5D2-784A8AE0878E}" dt="2025-03-05T20:49:40.412" v="1002" actId="478"/>
          <ac:graphicFrameMkLst>
            <pc:docMk/>
            <pc:sldMk cId="2021368053" sldId="986"/>
            <ac:graphicFrameMk id="3" creationId="{A294DF06-C4F2-010D-93EF-DE2C88DFFB89}"/>
          </ac:graphicFrameMkLst>
        </pc:graphicFrameChg>
        <pc:graphicFrameChg chg="add mod modGraphic">
          <ac:chgData name="Kyle Braid" userId="7dc284f9-a193-4dfa-9e5f-f93e0bbc603d" providerId="ADAL" clId="{E8711168-2494-47E5-B5D2-784A8AE0878E}" dt="2025-03-06T04:16:28.548" v="3485" actId="2084"/>
          <ac:graphicFrameMkLst>
            <pc:docMk/>
            <pc:sldMk cId="2021368053" sldId="986"/>
            <ac:graphicFrameMk id="8" creationId="{2460BE41-A6D1-1715-BFE8-7B40ADB8064B}"/>
          </ac:graphicFrameMkLst>
        </pc:graphicFrameChg>
        <pc:graphicFrameChg chg="modGraphic">
          <ac:chgData name="Kyle Braid" userId="7dc284f9-a193-4dfa-9e5f-f93e0bbc603d" providerId="ADAL" clId="{E8711168-2494-47E5-B5D2-784A8AE0878E}" dt="2025-03-06T16:14:14.262" v="8853" actId="313"/>
          <ac:graphicFrameMkLst>
            <pc:docMk/>
            <pc:sldMk cId="2021368053" sldId="986"/>
            <ac:graphicFrameMk id="15" creationId="{73A698E2-E3A7-7413-6002-364F6DD34806}"/>
          </ac:graphicFrameMkLst>
        </pc:graphicFrameChg>
        <pc:cxnChg chg="del">
          <ac:chgData name="Kyle Braid" userId="7dc284f9-a193-4dfa-9e5f-f93e0bbc603d" providerId="ADAL" clId="{E8711168-2494-47E5-B5D2-784A8AE0878E}" dt="2025-03-05T20:49:08.089" v="998" actId="478"/>
          <ac:cxnSpMkLst>
            <pc:docMk/>
            <pc:sldMk cId="2021368053" sldId="986"/>
            <ac:cxnSpMk id="2" creationId="{EB761552-1809-F181-2FDC-C79CC2D02A7A}"/>
          </ac:cxnSpMkLst>
        </pc:cxnChg>
        <pc:cxnChg chg="del">
          <ac:chgData name="Kyle Braid" userId="7dc284f9-a193-4dfa-9e5f-f93e0bbc603d" providerId="ADAL" clId="{E8711168-2494-47E5-B5D2-784A8AE0878E}" dt="2025-03-05T20:49:08.089" v="998" actId="478"/>
          <ac:cxnSpMkLst>
            <pc:docMk/>
            <pc:sldMk cId="2021368053" sldId="986"/>
            <ac:cxnSpMk id="5" creationId="{E6022F2E-E0A8-4835-A805-84B414D9AEC4}"/>
          </ac:cxnSpMkLst>
        </pc:cxnChg>
      </pc:sldChg>
      <pc:sldChg chg="addSp delSp modSp add mod">
        <pc:chgData name="Kyle Braid" userId="7dc284f9-a193-4dfa-9e5f-f93e0bbc603d" providerId="ADAL" clId="{E8711168-2494-47E5-B5D2-784A8AE0878E}" dt="2025-03-06T16:15:20.201" v="8960" actId="20577"/>
        <pc:sldMkLst>
          <pc:docMk/>
          <pc:sldMk cId="1348861538" sldId="987"/>
        </pc:sldMkLst>
        <pc:spChg chg="del">
          <ac:chgData name="Kyle Braid" userId="7dc284f9-a193-4dfa-9e5f-f93e0bbc603d" providerId="ADAL" clId="{E8711168-2494-47E5-B5D2-784A8AE0878E}" dt="2025-03-05T20:49:11.805" v="999" actId="478"/>
          <ac:spMkLst>
            <pc:docMk/>
            <pc:sldMk cId="1348861538" sldId="987"/>
            <ac:spMk id="4" creationId="{EB18A1F3-7514-5656-A029-7DB8027AD4ED}"/>
          </ac:spMkLst>
        </pc:spChg>
        <pc:spChg chg="del">
          <ac:chgData name="Kyle Braid" userId="7dc284f9-a193-4dfa-9e5f-f93e0bbc603d" providerId="ADAL" clId="{E8711168-2494-47E5-B5D2-784A8AE0878E}" dt="2025-03-05T20:49:11.805" v="999" actId="478"/>
          <ac:spMkLst>
            <pc:docMk/>
            <pc:sldMk cId="1348861538" sldId="987"/>
            <ac:spMk id="6" creationId="{74270BEF-BE7F-FFE4-98CE-4575920B92FA}"/>
          </ac:spMkLst>
        </pc:spChg>
        <pc:spChg chg="mod">
          <ac:chgData name="Kyle Braid" userId="7dc284f9-a193-4dfa-9e5f-f93e0bbc603d" providerId="ADAL" clId="{E8711168-2494-47E5-B5D2-784A8AE0878E}" dt="2025-03-05T20:49:02.508" v="997" actId="20577"/>
          <ac:spMkLst>
            <pc:docMk/>
            <pc:sldMk cId="1348861538" sldId="987"/>
            <ac:spMk id="7" creationId="{C05D341C-7DFB-0A90-BB2F-3DB73AF506FD}"/>
          </ac:spMkLst>
        </pc:spChg>
        <pc:spChg chg="add del mod">
          <ac:chgData name="Kyle Braid" userId="7dc284f9-a193-4dfa-9e5f-f93e0bbc603d" providerId="ADAL" clId="{E8711168-2494-47E5-B5D2-784A8AE0878E}" dt="2025-03-05T22:22:10.920" v="2376" actId="478"/>
          <ac:spMkLst>
            <pc:docMk/>
            <pc:sldMk cId="1348861538" sldId="987"/>
            <ac:spMk id="9" creationId="{B407F807-D624-08B7-2F64-22959DA9368C}"/>
          </ac:spMkLst>
        </pc:spChg>
        <pc:spChg chg="add mod">
          <ac:chgData name="Kyle Braid" userId="7dc284f9-a193-4dfa-9e5f-f93e0bbc603d" providerId="ADAL" clId="{E8711168-2494-47E5-B5D2-784A8AE0878E}" dt="2025-03-05T22:21:59.518" v="2373" actId="1076"/>
          <ac:spMkLst>
            <pc:docMk/>
            <pc:sldMk cId="1348861538" sldId="987"/>
            <ac:spMk id="10" creationId="{5FB21C5E-4EC9-4ACD-2406-9DCD94EA5143}"/>
          </ac:spMkLst>
        </pc:spChg>
        <pc:spChg chg="add mod">
          <ac:chgData name="Kyle Braid" userId="7dc284f9-a193-4dfa-9e5f-f93e0bbc603d" providerId="ADAL" clId="{E8711168-2494-47E5-B5D2-784A8AE0878E}" dt="2025-03-05T22:21:59.518" v="2373" actId="1076"/>
          <ac:spMkLst>
            <pc:docMk/>
            <pc:sldMk cId="1348861538" sldId="987"/>
            <ac:spMk id="11" creationId="{D1B89FFC-3587-9A7E-BD27-8F3B29706B64}"/>
          </ac:spMkLst>
        </pc:spChg>
        <pc:spChg chg="mod">
          <ac:chgData name="Kyle Braid" userId="7dc284f9-a193-4dfa-9e5f-f93e0bbc603d" providerId="ADAL" clId="{E8711168-2494-47E5-B5D2-784A8AE0878E}" dt="2025-03-05T20:49:14.649" v="1001" actId="20577"/>
          <ac:spMkLst>
            <pc:docMk/>
            <pc:sldMk cId="1348861538" sldId="987"/>
            <ac:spMk id="12" creationId="{E4228179-3CE8-DE07-FBFC-F64F9C94DE1B}"/>
          </ac:spMkLst>
        </pc:spChg>
        <pc:graphicFrameChg chg="del">
          <ac:chgData name="Kyle Braid" userId="7dc284f9-a193-4dfa-9e5f-f93e0bbc603d" providerId="ADAL" clId="{E8711168-2494-47E5-B5D2-784A8AE0878E}" dt="2025-03-05T20:49:43.832" v="1003" actId="478"/>
          <ac:graphicFrameMkLst>
            <pc:docMk/>
            <pc:sldMk cId="1348861538" sldId="987"/>
            <ac:graphicFrameMk id="3" creationId="{0CB6CCE2-2131-8C1A-B3AD-B79EB67C9E04}"/>
          </ac:graphicFrameMkLst>
        </pc:graphicFrameChg>
        <pc:graphicFrameChg chg="add mod modGraphic">
          <ac:chgData name="Kyle Braid" userId="7dc284f9-a193-4dfa-9e5f-f93e0bbc603d" providerId="ADAL" clId="{E8711168-2494-47E5-B5D2-784A8AE0878E}" dt="2025-03-06T04:10:55.769" v="3477" actId="2084"/>
          <ac:graphicFrameMkLst>
            <pc:docMk/>
            <pc:sldMk cId="1348861538" sldId="987"/>
            <ac:graphicFrameMk id="8" creationId="{BCBCC13F-6212-0F3F-A46F-97FC1B7E669A}"/>
          </ac:graphicFrameMkLst>
        </pc:graphicFrameChg>
        <pc:graphicFrameChg chg="modGraphic">
          <ac:chgData name="Kyle Braid" userId="7dc284f9-a193-4dfa-9e5f-f93e0bbc603d" providerId="ADAL" clId="{E8711168-2494-47E5-B5D2-784A8AE0878E}" dt="2025-03-06T16:15:20.201" v="8960" actId="20577"/>
          <ac:graphicFrameMkLst>
            <pc:docMk/>
            <pc:sldMk cId="1348861538" sldId="987"/>
            <ac:graphicFrameMk id="15" creationId="{F8B391C7-29F8-C9C1-5CE8-B4FC62C2A5B0}"/>
          </ac:graphicFrameMkLst>
        </pc:graphicFrameChg>
        <pc:cxnChg chg="del">
          <ac:chgData name="Kyle Braid" userId="7dc284f9-a193-4dfa-9e5f-f93e0bbc603d" providerId="ADAL" clId="{E8711168-2494-47E5-B5D2-784A8AE0878E}" dt="2025-03-05T20:49:11.805" v="999" actId="478"/>
          <ac:cxnSpMkLst>
            <pc:docMk/>
            <pc:sldMk cId="1348861538" sldId="987"/>
            <ac:cxnSpMk id="2" creationId="{298169CF-E915-6095-B2CC-7EA9BBA1DCDC}"/>
          </ac:cxnSpMkLst>
        </pc:cxnChg>
        <pc:cxnChg chg="del">
          <ac:chgData name="Kyle Braid" userId="7dc284f9-a193-4dfa-9e5f-f93e0bbc603d" providerId="ADAL" clId="{E8711168-2494-47E5-B5D2-784A8AE0878E}" dt="2025-03-05T20:49:11.805" v="999" actId="478"/>
          <ac:cxnSpMkLst>
            <pc:docMk/>
            <pc:sldMk cId="1348861538" sldId="987"/>
            <ac:cxnSpMk id="5" creationId="{FE096C39-8386-CE4E-9487-20244C3CA01E}"/>
          </ac:cxnSpMkLst>
        </pc:cxnChg>
      </pc:sldChg>
      <pc:sldChg chg="delSp modSp add mod">
        <pc:chgData name="Kyle Braid" userId="7dc284f9-a193-4dfa-9e5f-f93e0bbc603d" providerId="ADAL" clId="{E8711168-2494-47E5-B5D2-784A8AE0878E}" dt="2025-03-06T17:09:27.306" v="10193" actId="20577"/>
        <pc:sldMkLst>
          <pc:docMk/>
          <pc:sldMk cId="3393446295" sldId="988"/>
        </pc:sldMkLst>
        <pc:spChg chg="del">
          <ac:chgData name="Kyle Braid" userId="7dc284f9-a193-4dfa-9e5f-f93e0bbc603d" providerId="ADAL" clId="{E8711168-2494-47E5-B5D2-784A8AE0878E}" dt="2025-03-05T21:30:24.648" v="1251" actId="478"/>
          <ac:spMkLst>
            <pc:docMk/>
            <pc:sldMk cId="3393446295" sldId="988"/>
            <ac:spMk id="2" creationId="{D344A68B-962C-AAA4-BF1B-3B9E65563CDC}"/>
          </ac:spMkLst>
        </pc:spChg>
        <pc:spChg chg="mod">
          <ac:chgData name="Kyle Braid" userId="7dc284f9-a193-4dfa-9e5f-f93e0bbc603d" providerId="ADAL" clId="{E8711168-2494-47E5-B5D2-784A8AE0878E}" dt="2025-03-05T21:30:32.388" v="1253" actId="20577"/>
          <ac:spMkLst>
            <pc:docMk/>
            <pc:sldMk cId="3393446295" sldId="988"/>
            <ac:spMk id="7" creationId="{0C99F2BB-45D2-E43E-855C-5A2CFEE973CA}"/>
          </ac:spMkLst>
        </pc:spChg>
        <pc:spChg chg="mod">
          <ac:chgData name="Kyle Braid" userId="7dc284f9-a193-4dfa-9e5f-f93e0bbc603d" providerId="ADAL" clId="{E8711168-2494-47E5-B5D2-784A8AE0878E}" dt="2025-03-05T20:54:33.243" v="1115" actId="20577"/>
          <ac:spMkLst>
            <pc:docMk/>
            <pc:sldMk cId="3393446295" sldId="988"/>
            <ac:spMk id="12" creationId="{A8B1C30E-26FB-BA5E-BD66-34A9D5E85591}"/>
          </ac:spMkLst>
        </pc:spChg>
        <pc:graphicFrameChg chg="mod">
          <ac:chgData name="Kyle Braid" userId="7dc284f9-a193-4dfa-9e5f-f93e0bbc603d" providerId="ADAL" clId="{E8711168-2494-47E5-B5D2-784A8AE0878E}" dt="2025-03-05T21:30:05.238" v="1250"/>
          <ac:graphicFrameMkLst>
            <pc:docMk/>
            <pc:sldMk cId="3393446295" sldId="988"/>
            <ac:graphicFrameMk id="3" creationId="{66F95B53-92C4-1816-559F-D945E5274F85}"/>
          </ac:graphicFrameMkLst>
        </pc:graphicFrameChg>
        <pc:graphicFrameChg chg="modGraphic">
          <ac:chgData name="Kyle Braid" userId="7dc284f9-a193-4dfa-9e5f-f93e0bbc603d" providerId="ADAL" clId="{E8711168-2494-47E5-B5D2-784A8AE0878E}" dt="2025-03-06T17:09:27.306" v="10193" actId="20577"/>
          <ac:graphicFrameMkLst>
            <pc:docMk/>
            <pc:sldMk cId="3393446295" sldId="988"/>
            <ac:graphicFrameMk id="15" creationId="{167CE48C-AA61-EA7A-09D5-C5BA1A8DCB90}"/>
          </ac:graphicFrameMkLst>
        </pc:graphicFrameChg>
      </pc:sldChg>
      <pc:sldChg chg="delSp modSp add mod">
        <pc:chgData name="Kyle Braid" userId="7dc284f9-a193-4dfa-9e5f-f93e0bbc603d" providerId="ADAL" clId="{E8711168-2494-47E5-B5D2-784A8AE0878E}" dt="2025-03-06T15:49:48.827" v="6821" actId="20577"/>
        <pc:sldMkLst>
          <pc:docMk/>
          <pc:sldMk cId="4091880137" sldId="989"/>
        </pc:sldMkLst>
        <pc:spChg chg="del mod">
          <ac:chgData name="Kyle Braid" userId="7dc284f9-a193-4dfa-9e5f-f93e0bbc603d" providerId="ADAL" clId="{E8711168-2494-47E5-B5D2-784A8AE0878E}" dt="2025-03-05T21:32:26.416" v="1306" actId="478"/>
          <ac:spMkLst>
            <pc:docMk/>
            <pc:sldMk cId="4091880137" sldId="989"/>
            <ac:spMk id="2" creationId="{06444466-92DB-2A6B-9150-1E11235BBE51}"/>
          </ac:spMkLst>
        </pc:spChg>
        <pc:spChg chg="mod">
          <ac:chgData name="Kyle Braid" userId="7dc284f9-a193-4dfa-9e5f-f93e0bbc603d" providerId="ADAL" clId="{E8711168-2494-47E5-B5D2-784A8AE0878E}" dt="2025-03-05T21:31:17.165" v="1283" actId="20577"/>
          <ac:spMkLst>
            <pc:docMk/>
            <pc:sldMk cId="4091880137" sldId="989"/>
            <ac:spMk id="7" creationId="{1A46B3B8-723F-3455-6E03-EA55D1577956}"/>
          </ac:spMkLst>
        </pc:spChg>
        <pc:spChg chg="mod">
          <ac:chgData name="Kyle Braid" userId="7dc284f9-a193-4dfa-9e5f-f93e0bbc603d" providerId="ADAL" clId="{E8711168-2494-47E5-B5D2-784A8AE0878E}" dt="2025-03-05T20:55:17.501" v="1123" actId="20577"/>
          <ac:spMkLst>
            <pc:docMk/>
            <pc:sldMk cId="4091880137" sldId="989"/>
            <ac:spMk id="12" creationId="{E7C10135-6383-2BC1-9847-E3F5C97FDEB0}"/>
          </ac:spMkLst>
        </pc:spChg>
        <pc:graphicFrameChg chg="mod">
          <ac:chgData name="Kyle Braid" userId="7dc284f9-a193-4dfa-9e5f-f93e0bbc603d" providerId="ADAL" clId="{E8711168-2494-47E5-B5D2-784A8AE0878E}" dt="2025-03-05T21:32:23.810" v="1304" actId="207"/>
          <ac:graphicFrameMkLst>
            <pc:docMk/>
            <pc:sldMk cId="4091880137" sldId="989"/>
            <ac:graphicFrameMk id="3" creationId="{77C7152D-5FD2-9E77-FE9B-872D13FDD993}"/>
          </ac:graphicFrameMkLst>
        </pc:graphicFrameChg>
        <pc:graphicFrameChg chg="modGraphic">
          <ac:chgData name="Kyle Braid" userId="7dc284f9-a193-4dfa-9e5f-f93e0bbc603d" providerId="ADAL" clId="{E8711168-2494-47E5-B5D2-784A8AE0878E}" dt="2025-03-06T15:49:48.827" v="6821" actId="20577"/>
          <ac:graphicFrameMkLst>
            <pc:docMk/>
            <pc:sldMk cId="4091880137" sldId="989"/>
            <ac:graphicFrameMk id="15" creationId="{29F00508-567D-15EA-8B07-283797ED02D7}"/>
          </ac:graphicFrameMkLst>
        </pc:graphicFrameChg>
      </pc:sldChg>
      <pc:sldChg chg="delSp modSp add mod">
        <pc:chgData name="Kyle Braid" userId="7dc284f9-a193-4dfa-9e5f-f93e0bbc603d" providerId="ADAL" clId="{E8711168-2494-47E5-B5D2-784A8AE0878E}" dt="2025-03-06T17:11:58.554" v="10195" actId="27918"/>
        <pc:sldMkLst>
          <pc:docMk/>
          <pc:sldMk cId="872492706" sldId="990"/>
        </pc:sldMkLst>
        <pc:spChg chg="del">
          <ac:chgData name="Kyle Braid" userId="7dc284f9-a193-4dfa-9e5f-f93e0bbc603d" providerId="ADAL" clId="{E8711168-2494-47E5-B5D2-784A8AE0878E}" dt="2025-03-05T21:33:37.940" v="1316" actId="478"/>
          <ac:spMkLst>
            <pc:docMk/>
            <pc:sldMk cId="872492706" sldId="990"/>
            <ac:spMk id="4" creationId="{0233BAFE-CBEF-D450-150B-E94335FFA562}"/>
          </ac:spMkLst>
        </pc:spChg>
        <pc:spChg chg="del">
          <ac:chgData name="Kyle Braid" userId="7dc284f9-a193-4dfa-9e5f-f93e0bbc603d" providerId="ADAL" clId="{E8711168-2494-47E5-B5D2-784A8AE0878E}" dt="2025-03-05T21:33:34.850" v="1315" actId="478"/>
          <ac:spMkLst>
            <pc:docMk/>
            <pc:sldMk cId="872492706" sldId="990"/>
            <ac:spMk id="6" creationId="{FFD2C2F7-A80E-AE5E-0061-7CE8A1A183AE}"/>
          </ac:spMkLst>
        </pc:spChg>
        <pc:spChg chg="mod">
          <ac:chgData name="Kyle Braid" userId="7dc284f9-a193-4dfa-9e5f-f93e0bbc603d" providerId="ADAL" clId="{E8711168-2494-47E5-B5D2-784A8AE0878E}" dt="2025-03-05T21:34:25.077" v="1411" actId="20577"/>
          <ac:spMkLst>
            <pc:docMk/>
            <pc:sldMk cId="872492706" sldId="990"/>
            <ac:spMk id="7" creationId="{F243C723-E58D-D57B-FBF4-CB84CC8D09A3}"/>
          </ac:spMkLst>
        </pc:spChg>
        <pc:spChg chg="mod">
          <ac:chgData name="Kyle Braid" userId="7dc284f9-a193-4dfa-9e5f-f93e0bbc603d" providerId="ADAL" clId="{E8711168-2494-47E5-B5D2-784A8AE0878E}" dt="2025-03-05T20:56:43.820" v="1129" actId="20577"/>
          <ac:spMkLst>
            <pc:docMk/>
            <pc:sldMk cId="872492706" sldId="990"/>
            <ac:spMk id="12" creationId="{3CCC93F6-8292-3B53-A359-97A678B52CB9}"/>
          </ac:spMkLst>
        </pc:spChg>
        <pc:graphicFrameChg chg="mod">
          <ac:chgData name="Kyle Braid" userId="7dc284f9-a193-4dfa-9e5f-f93e0bbc603d" providerId="ADAL" clId="{E8711168-2494-47E5-B5D2-784A8AE0878E}" dt="2025-03-05T21:33:49.249" v="1319"/>
          <ac:graphicFrameMkLst>
            <pc:docMk/>
            <pc:sldMk cId="872492706" sldId="990"/>
            <ac:graphicFrameMk id="3" creationId="{B4F94E7C-F7B4-4893-071A-9758DCF3C8A8}"/>
          </ac:graphicFrameMkLst>
        </pc:graphicFrameChg>
        <pc:graphicFrameChg chg="modGraphic">
          <ac:chgData name="Kyle Braid" userId="7dc284f9-a193-4dfa-9e5f-f93e0bbc603d" providerId="ADAL" clId="{E8711168-2494-47E5-B5D2-784A8AE0878E}" dt="2025-03-06T15:51:44.730" v="7066" actId="20577"/>
          <ac:graphicFrameMkLst>
            <pc:docMk/>
            <pc:sldMk cId="872492706" sldId="990"/>
            <ac:graphicFrameMk id="15" creationId="{94B458BA-521C-C90D-C820-EF48B06EEB57}"/>
          </ac:graphicFrameMkLst>
        </pc:graphicFrameChg>
        <pc:cxnChg chg="del">
          <ac:chgData name="Kyle Braid" userId="7dc284f9-a193-4dfa-9e5f-f93e0bbc603d" providerId="ADAL" clId="{E8711168-2494-47E5-B5D2-784A8AE0878E}" dt="2025-03-05T21:33:37.940" v="1316" actId="478"/>
          <ac:cxnSpMkLst>
            <pc:docMk/>
            <pc:sldMk cId="872492706" sldId="990"/>
            <ac:cxnSpMk id="2" creationId="{5C2124A1-F445-BCA6-E725-6EA4679D4568}"/>
          </ac:cxnSpMkLst>
        </pc:cxnChg>
        <pc:cxnChg chg="del">
          <ac:chgData name="Kyle Braid" userId="7dc284f9-a193-4dfa-9e5f-f93e0bbc603d" providerId="ADAL" clId="{E8711168-2494-47E5-B5D2-784A8AE0878E}" dt="2025-03-05T21:33:34.850" v="1315" actId="478"/>
          <ac:cxnSpMkLst>
            <pc:docMk/>
            <pc:sldMk cId="872492706" sldId="990"/>
            <ac:cxnSpMk id="5" creationId="{3D70CD9A-44DB-66FF-2411-3D09BC79AB96}"/>
          </ac:cxnSpMkLst>
        </pc:cxnChg>
      </pc:sldChg>
      <pc:sldChg chg="addSp delSp modSp add mod">
        <pc:chgData name="Kyle Braid" userId="7dc284f9-a193-4dfa-9e5f-f93e0bbc603d" providerId="ADAL" clId="{E8711168-2494-47E5-B5D2-784A8AE0878E}" dt="2025-03-06T17:18:25.255" v="10197" actId="207"/>
        <pc:sldMkLst>
          <pc:docMk/>
          <pc:sldMk cId="1816326361" sldId="991"/>
        </pc:sldMkLst>
        <pc:spChg chg="del">
          <ac:chgData name="Kyle Braid" userId="7dc284f9-a193-4dfa-9e5f-f93e0bbc603d" providerId="ADAL" clId="{E8711168-2494-47E5-B5D2-784A8AE0878E}" dt="2025-03-05T21:37:45.414" v="1505" actId="478"/>
          <ac:spMkLst>
            <pc:docMk/>
            <pc:sldMk cId="1816326361" sldId="991"/>
            <ac:spMk id="4" creationId="{3D0A3D9D-CB03-A007-6F89-D7C2DEE8CB6D}"/>
          </ac:spMkLst>
        </pc:spChg>
        <pc:spChg chg="del">
          <ac:chgData name="Kyle Braid" userId="7dc284f9-a193-4dfa-9e5f-f93e0bbc603d" providerId="ADAL" clId="{E8711168-2494-47E5-B5D2-784A8AE0878E}" dt="2025-03-05T21:37:40.848" v="1504" actId="478"/>
          <ac:spMkLst>
            <pc:docMk/>
            <pc:sldMk cId="1816326361" sldId="991"/>
            <ac:spMk id="6" creationId="{35FE144C-9F6F-1B8D-B7A7-1B7B2CEF7D58}"/>
          </ac:spMkLst>
        </pc:spChg>
        <pc:spChg chg="mod">
          <ac:chgData name="Kyle Braid" userId="7dc284f9-a193-4dfa-9e5f-f93e0bbc603d" providerId="ADAL" clId="{E8711168-2494-47E5-B5D2-784A8AE0878E}" dt="2025-03-05T21:37:16.028" v="1499" actId="20577"/>
          <ac:spMkLst>
            <pc:docMk/>
            <pc:sldMk cId="1816326361" sldId="991"/>
            <ac:spMk id="7" creationId="{1FD41051-556B-29B0-9B21-42023BC3CB07}"/>
          </ac:spMkLst>
        </pc:spChg>
        <pc:spChg chg="add mod">
          <ac:chgData name="Kyle Braid" userId="7dc284f9-a193-4dfa-9e5f-f93e0bbc603d" providerId="ADAL" clId="{E8711168-2494-47E5-B5D2-784A8AE0878E}" dt="2025-03-06T15:54:01.061" v="7095" actId="12789"/>
          <ac:spMkLst>
            <pc:docMk/>
            <pc:sldMk cId="1816326361" sldId="991"/>
            <ac:spMk id="9" creationId="{643807D1-C8F3-95E4-5B14-8EB6462BB476}"/>
          </ac:spMkLst>
        </pc:spChg>
        <pc:spChg chg="add mod">
          <ac:chgData name="Kyle Braid" userId="7dc284f9-a193-4dfa-9e5f-f93e0bbc603d" providerId="ADAL" clId="{E8711168-2494-47E5-B5D2-784A8AE0878E}" dt="2025-03-06T15:53:33.569" v="7092" actId="12789"/>
          <ac:spMkLst>
            <pc:docMk/>
            <pc:sldMk cId="1816326361" sldId="991"/>
            <ac:spMk id="11" creationId="{33FDF260-467B-6C2F-C2CF-6DBA5C827CF8}"/>
          </ac:spMkLst>
        </pc:spChg>
        <pc:spChg chg="mod">
          <ac:chgData name="Kyle Braid" userId="7dc284f9-a193-4dfa-9e5f-f93e0bbc603d" providerId="ADAL" clId="{E8711168-2494-47E5-B5D2-784A8AE0878E}" dt="2025-03-05T20:57:11.895" v="1142" actId="20577"/>
          <ac:spMkLst>
            <pc:docMk/>
            <pc:sldMk cId="1816326361" sldId="991"/>
            <ac:spMk id="12" creationId="{D14032E6-3066-FAD0-5476-C065C673AE33}"/>
          </ac:spMkLst>
        </pc:spChg>
        <pc:graphicFrameChg chg="mod">
          <ac:chgData name="Kyle Braid" userId="7dc284f9-a193-4dfa-9e5f-f93e0bbc603d" providerId="ADAL" clId="{E8711168-2494-47E5-B5D2-784A8AE0878E}" dt="2025-03-06T17:18:25.255" v="10197" actId="207"/>
          <ac:graphicFrameMkLst>
            <pc:docMk/>
            <pc:sldMk cId="1816326361" sldId="991"/>
            <ac:graphicFrameMk id="3" creationId="{F174A47C-2589-95FF-3B31-79D6ED7665EE}"/>
          </ac:graphicFrameMkLst>
        </pc:graphicFrameChg>
        <pc:graphicFrameChg chg="mod modGraphic">
          <ac:chgData name="Kyle Braid" userId="7dc284f9-a193-4dfa-9e5f-f93e0bbc603d" providerId="ADAL" clId="{E8711168-2494-47E5-B5D2-784A8AE0878E}" dt="2025-03-06T15:54:40.317" v="7164" actId="20577"/>
          <ac:graphicFrameMkLst>
            <pc:docMk/>
            <pc:sldMk cId="1816326361" sldId="991"/>
            <ac:graphicFrameMk id="15" creationId="{D510FE35-0C49-72B0-4173-3F377E4083AE}"/>
          </ac:graphicFrameMkLst>
        </pc:graphicFrameChg>
        <pc:cxnChg chg="del">
          <ac:chgData name="Kyle Braid" userId="7dc284f9-a193-4dfa-9e5f-f93e0bbc603d" providerId="ADAL" clId="{E8711168-2494-47E5-B5D2-784A8AE0878E}" dt="2025-03-05T21:37:45.414" v="1505" actId="478"/>
          <ac:cxnSpMkLst>
            <pc:docMk/>
            <pc:sldMk cId="1816326361" sldId="991"/>
            <ac:cxnSpMk id="2" creationId="{3F3613A8-A012-15D9-1EC6-F528E5655CD1}"/>
          </ac:cxnSpMkLst>
        </pc:cxnChg>
        <pc:cxnChg chg="del">
          <ac:chgData name="Kyle Braid" userId="7dc284f9-a193-4dfa-9e5f-f93e0bbc603d" providerId="ADAL" clId="{E8711168-2494-47E5-B5D2-784A8AE0878E}" dt="2025-03-05T21:37:40.848" v="1504" actId="478"/>
          <ac:cxnSpMkLst>
            <pc:docMk/>
            <pc:sldMk cId="1816326361" sldId="991"/>
            <ac:cxnSpMk id="5" creationId="{7955FEF4-516C-65D7-C6C5-975D8CA70DAD}"/>
          </ac:cxnSpMkLst>
        </pc:cxnChg>
        <pc:cxnChg chg="add mod">
          <ac:chgData name="Kyle Braid" userId="7dc284f9-a193-4dfa-9e5f-f93e0bbc603d" providerId="ADAL" clId="{E8711168-2494-47E5-B5D2-784A8AE0878E}" dt="2025-03-06T15:54:01.061" v="7095" actId="12789"/>
          <ac:cxnSpMkLst>
            <pc:docMk/>
            <pc:sldMk cId="1816326361" sldId="991"/>
            <ac:cxnSpMk id="8" creationId="{860047E2-536A-E7E6-6814-5BE41752B0FB}"/>
          </ac:cxnSpMkLst>
        </pc:cxnChg>
        <pc:cxnChg chg="add mod">
          <ac:chgData name="Kyle Braid" userId="7dc284f9-a193-4dfa-9e5f-f93e0bbc603d" providerId="ADAL" clId="{E8711168-2494-47E5-B5D2-784A8AE0878E}" dt="2025-03-06T15:53:33.569" v="7092" actId="12789"/>
          <ac:cxnSpMkLst>
            <pc:docMk/>
            <pc:sldMk cId="1816326361" sldId="991"/>
            <ac:cxnSpMk id="10" creationId="{405FA7F2-2212-050E-AB04-277F8F16C015}"/>
          </ac:cxnSpMkLst>
        </pc:cxnChg>
      </pc:sldChg>
      <pc:sldChg chg="addSp modSp add mod">
        <pc:chgData name="Kyle Braid" userId="7dc284f9-a193-4dfa-9e5f-f93e0bbc603d" providerId="ADAL" clId="{E8711168-2494-47E5-B5D2-784A8AE0878E}" dt="2025-03-06T15:55:33.436" v="7272" actId="20577"/>
        <pc:sldMkLst>
          <pc:docMk/>
          <pc:sldMk cId="2451033484" sldId="992"/>
        </pc:sldMkLst>
        <pc:spChg chg="mod">
          <ac:chgData name="Kyle Braid" userId="7dc284f9-a193-4dfa-9e5f-f93e0bbc603d" providerId="ADAL" clId="{E8711168-2494-47E5-B5D2-784A8AE0878E}" dt="2025-03-05T21:52:10.401" v="1596" actId="6549"/>
          <ac:spMkLst>
            <pc:docMk/>
            <pc:sldMk cId="2451033484" sldId="992"/>
            <ac:spMk id="4" creationId="{B860B457-2610-3B13-CFCB-1CB36DA78DC4}"/>
          </ac:spMkLst>
        </pc:spChg>
        <pc:spChg chg="mod">
          <ac:chgData name="Kyle Braid" userId="7dc284f9-a193-4dfa-9e5f-f93e0bbc603d" providerId="ADAL" clId="{E8711168-2494-47E5-B5D2-784A8AE0878E}" dt="2025-03-05T21:52:18.712" v="1620" actId="1038"/>
          <ac:spMkLst>
            <pc:docMk/>
            <pc:sldMk cId="2451033484" sldId="992"/>
            <ac:spMk id="6" creationId="{A77880A1-7531-DE22-CED9-6D6E161802EB}"/>
          </ac:spMkLst>
        </pc:spChg>
        <pc:spChg chg="mod">
          <ac:chgData name="Kyle Braid" userId="7dc284f9-a193-4dfa-9e5f-f93e0bbc603d" providerId="ADAL" clId="{E8711168-2494-47E5-B5D2-784A8AE0878E}" dt="2025-03-05T21:40:12.128" v="1553"/>
          <ac:spMkLst>
            <pc:docMk/>
            <pc:sldMk cId="2451033484" sldId="992"/>
            <ac:spMk id="7" creationId="{C1E24D7B-AE0D-D9DA-307B-5DEEB8776628}"/>
          </ac:spMkLst>
        </pc:spChg>
        <pc:spChg chg="mod">
          <ac:chgData name="Kyle Braid" userId="7dc284f9-a193-4dfa-9e5f-f93e0bbc603d" providerId="ADAL" clId="{E8711168-2494-47E5-B5D2-784A8AE0878E}" dt="2025-03-05T20:58:34.165" v="1163" actId="20577"/>
          <ac:spMkLst>
            <pc:docMk/>
            <pc:sldMk cId="2451033484" sldId="992"/>
            <ac:spMk id="12" creationId="{CB6B2060-12E0-5B51-1441-817F27B245BC}"/>
          </ac:spMkLst>
        </pc:spChg>
        <pc:graphicFrameChg chg="add mod">
          <ac:chgData name="Kyle Braid" userId="7dc284f9-a193-4dfa-9e5f-f93e0bbc603d" providerId="ADAL" clId="{E8711168-2494-47E5-B5D2-784A8AE0878E}" dt="2025-03-05T21:52:48.015" v="1621"/>
          <ac:graphicFrameMkLst>
            <pc:docMk/>
            <pc:sldMk cId="2451033484" sldId="992"/>
            <ac:graphicFrameMk id="8" creationId="{B93DC558-F8CA-1FE0-0936-5A7F460C9DFC}"/>
          </ac:graphicFrameMkLst>
        </pc:graphicFrameChg>
        <pc:graphicFrameChg chg="modGraphic">
          <ac:chgData name="Kyle Braid" userId="7dc284f9-a193-4dfa-9e5f-f93e0bbc603d" providerId="ADAL" clId="{E8711168-2494-47E5-B5D2-784A8AE0878E}" dt="2025-03-06T15:55:33.436" v="7272" actId="20577"/>
          <ac:graphicFrameMkLst>
            <pc:docMk/>
            <pc:sldMk cId="2451033484" sldId="992"/>
            <ac:graphicFrameMk id="15" creationId="{5A138588-B41C-5269-ABBC-DA6648C68331}"/>
          </ac:graphicFrameMkLst>
        </pc:graphicFrameChg>
        <pc:cxnChg chg="mod">
          <ac:chgData name="Kyle Braid" userId="7dc284f9-a193-4dfa-9e5f-f93e0bbc603d" providerId="ADAL" clId="{E8711168-2494-47E5-B5D2-784A8AE0878E}" dt="2025-03-05T21:52:05.572" v="1592" actId="1038"/>
          <ac:cxnSpMkLst>
            <pc:docMk/>
            <pc:sldMk cId="2451033484" sldId="992"/>
            <ac:cxnSpMk id="2" creationId="{9A2C5FF0-3DD8-0A1D-D5DC-258054B8D726}"/>
          </ac:cxnSpMkLst>
        </pc:cxnChg>
        <pc:cxnChg chg="mod">
          <ac:chgData name="Kyle Braid" userId="7dc284f9-a193-4dfa-9e5f-f93e0bbc603d" providerId="ADAL" clId="{E8711168-2494-47E5-B5D2-784A8AE0878E}" dt="2025-03-05T21:52:18.712" v="1620" actId="1038"/>
          <ac:cxnSpMkLst>
            <pc:docMk/>
            <pc:sldMk cId="2451033484" sldId="992"/>
            <ac:cxnSpMk id="5" creationId="{8B765620-0979-26A6-5BD4-1F4B379FE340}"/>
          </ac:cxnSpMkLst>
        </pc:cxnChg>
      </pc:sldChg>
      <pc:sldChg chg="modSp add mod">
        <pc:chgData name="Kyle Braid" userId="7dc284f9-a193-4dfa-9e5f-f93e0bbc603d" providerId="ADAL" clId="{E8711168-2494-47E5-B5D2-784A8AE0878E}" dt="2025-03-06T15:57:16.094" v="7553" actId="20577"/>
        <pc:sldMkLst>
          <pc:docMk/>
          <pc:sldMk cId="1908191560" sldId="993"/>
        </pc:sldMkLst>
        <pc:spChg chg="mod">
          <ac:chgData name="Kyle Braid" userId="7dc284f9-a193-4dfa-9e5f-f93e0bbc603d" providerId="ADAL" clId="{E8711168-2494-47E5-B5D2-784A8AE0878E}" dt="2025-03-05T21:56:50.206" v="1839" actId="12789"/>
          <ac:spMkLst>
            <pc:docMk/>
            <pc:sldMk cId="1908191560" sldId="993"/>
            <ac:spMk id="4" creationId="{724D1501-0D01-45CB-0EC8-C21BCF54D94E}"/>
          </ac:spMkLst>
        </pc:spChg>
        <pc:spChg chg="mod">
          <ac:chgData name="Kyle Braid" userId="7dc284f9-a193-4dfa-9e5f-f93e0bbc603d" providerId="ADAL" clId="{E8711168-2494-47E5-B5D2-784A8AE0878E}" dt="2025-03-05T21:56:53.258" v="1840" actId="12789"/>
          <ac:spMkLst>
            <pc:docMk/>
            <pc:sldMk cId="1908191560" sldId="993"/>
            <ac:spMk id="6" creationId="{2A6B6D00-77CA-FDE0-B73D-B61E290C8882}"/>
          </ac:spMkLst>
        </pc:spChg>
        <pc:spChg chg="mod">
          <ac:chgData name="Kyle Braid" userId="7dc284f9-a193-4dfa-9e5f-f93e0bbc603d" providerId="ADAL" clId="{E8711168-2494-47E5-B5D2-784A8AE0878E}" dt="2025-03-05T21:56:00.734" v="1816" actId="20577"/>
          <ac:spMkLst>
            <pc:docMk/>
            <pc:sldMk cId="1908191560" sldId="993"/>
            <ac:spMk id="7" creationId="{E1D8504A-94EA-2252-FA2A-644808131B1E}"/>
          </ac:spMkLst>
        </pc:spChg>
        <pc:spChg chg="mod">
          <ac:chgData name="Kyle Braid" userId="7dc284f9-a193-4dfa-9e5f-f93e0bbc603d" providerId="ADAL" clId="{E8711168-2494-47E5-B5D2-784A8AE0878E}" dt="2025-03-05T20:59:01.179" v="1169" actId="6549"/>
          <ac:spMkLst>
            <pc:docMk/>
            <pc:sldMk cId="1908191560" sldId="993"/>
            <ac:spMk id="12" creationId="{D0887290-0019-DA7C-522A-5966A62C3473}"/>
          </ac:spMkLst>
        </pc:spChg>
        <pc:graphicFrameChg chg="mod">
          <ac:chgData name="Kyle Braid" userId="7dc284f9-a193-4dfa-9e5f-f93e0bbc603d" providerId="ADAL" clId="{E8711168-2494-47E5-B5D2-784A8AE0878E}" dt="2025-03-05T21:53:46.727" v="1640"/>
          <ac:graphicFrameMkLst>
            <pc:docMk/>
            <pc:sldMk cId="1908191560" sldId="993"/>
            <ac:graphicFrameMk id="3" creationId="{0AB3FC48-F0B9-4E57-B35D-3B991C8CAC98}"/>
          </ac:graphicFrameMkLst>
        </pc:graphicFrameChg>
        <pc:graphicFrameChg chg="modGraphic">
          <ac:chgData name="Kyle Braid" userId="7dc284f9-a193-4dfa-9e5f-f93e0bbc603d" providerId="ADAL" clId="{E8711168-2494-47E5-B5D2-784A8AE0878E}" dt="2025-03-06T15:57:16.094" v="7553" actId="20577"/>
          <ac:graphicFrameMkLst>
            <pc:docMk/>
            <pc:sldMk cId="1908191560" sldId="993"/>
            <ac:graphicFrameMk id="15" creationId="{8389B778-4793-1DDD-DC99-E26EBDD02D19}"/>
          </ac:graphicFrameMkLst>
        </pc:graphicFrameChg>
        <pc:cxnChg chg="mod">
          <ac:chgData name="Kyle Braid" userId="7dc284f9-a193-4dfa-9e5f-f93e0bbc603d" providerId="ADAL" clId="{E8711168-2494-47E5-B5D2-784A8AE0878E}" dt="2025-03-05T21:56:50.206" v="1839" actId="12789"/>
          <ac:cxnSpMkLst>
            <pc:docMk/>
            <pc:sldMk cId="1908191560" sldId="993"/>
            <ac:cxnSpMk id="2" creationId="{734CA444-4AC6-5142-B273-6B5E123DF08F}"/>
          </ac:cxnSpMkLst>
        </pc:cxnChg>
        <pc:cxnChg chg="mod">
          <ac:chgData name="Kyle Braid" userId="7dc284f9-a193-4dfa-9e5f-f93e0bbc603d" providerId="ADAL" clId="{E8711168-2494-47E5-B5D2-784A8AE0878E}" dt="2025-03-05T21:56:53.258" v="1840" actId="12789"/>
          <ac:cxnSpMkLst>
            <pc:docMk/>
            <pc:sldMk cId="1908191560" sldId="993"/>
            <ac:cxnSpMk id="5" creationId="{3F25B60B-8667-A174-01BF-221CD12636D9}"/>
          </ac:cxnSpMkLst>
        </pc:cxnChg>
      </pc:sldChg>
      <pc:sldChg chg="modSp add mod">
        <pc:chgData name="Kyle Braid" userId="7dc284f9-a193-4dfa-9e5f-f93e0bbc603d" providerId="ADAL" clId="{E8711168-2494-47E5-B5D2-784A8AE0878E}" dt="2025-03-06T15:58:54.444" v="7719" actId="20577"/>
        <pc:sldMkLst>
          <pc:docMk/>
          <pc:sldMk cId="3313001253" sldId="994"/>
        </pc:sldMkLst>
        <pc:spChg chg="mod">
          <ac:chgData name="Kyle Braid" userId="7dc284f9-a193-4dfa-9e5f-f93e0bbc603d" providerId="ADAL" clId="{E8711168-2494-47E5-B5D2-784A8AE0878E}" dt="2025-03-05T21:58:26.246" v="1922" actId="1038"/>
          <ac:spMkLst>
            <pc:docMk/>
            <pc:sldMk cId="3313001253" sldId="994"/>
            <ac:spMk id="4" creationId="{3BC2F64A-9095-A88E-03D4-4EFCF8F06D32}"/>
          </ac:spMkLst>
        </pc:spChg>
        <pc:spChg chg="mod">
          <ac:chgData name="Kyle Braid" userId="7dc284f9-a193-4dfa-9e5f-f93e0bbc603d" providerId="ADAL" clId="{E8711168-2494-47E5-B5D2-784A8AE0878E}" dt="2025-03-05T21:58:17.397" v="1921" actId="1037"/>
          <ac:spMkLst>
            <pc:docMk/>
            <pc:sldMk cId="3313001253" sldId="994"/>
            <ac:spMk id="6" creationId="{28A9354C-8CE0-CA20-089E-87A93947F8A6}"/>
          </ac:spMkLst>
        </pc:spChg>
        <pc:spChg chg="mod">
          <ac:chgData name="Kyle Braid" userId="7dc284f9-a193-4dfa-9e5f-f93e0bbc603d" providerId="ADAL" clId="{E8711168-2494-47E5-B5D2-784A8AE0878E}" dt="2025-03-05T21:59:04.828" v="1968" actId="20577"/>
          <ac:spMkLst>
            <pc:docMk/>
            <pc:sldMk cId="3313001253" sldId="994"/>
            <ac:spMk id="7" creationId="{87E798F9-E720-0B20-BB86-7B866416C087}"/>
          </ac:spMkLst>
        </pc:spChg>
        <pc:spChg chg="mod">
          <ac:chgData name="Kyle Braid" userId="7dc284f9-a193-4dfa-9e5f-f93e0bbc603d" providerId="ADAL" clId="{E8711168-2494-47E5-B5D2-784A8AE0878E}" dt="2025-03-05T20:59:20.467" v="1174" actId="6549"/>
          <ac:spMkLst>
            <pc:docMk/>
            <pc:sldMk cId="3313001253" sldId="994"/>
            <ac:spMk id="12" creationId="{29530B93-64D6-DBE6-184B-F0FE221766A5}"/>
          </ac:spMkLst>
        </pc:spChg>
        <pc:graphicFrameChg chg="mod">
          <ac:chgData name="Kyle Braid" userId="7dc284f9-a193-4dfa-9e5f-f93e0bbc603d" providerId="ADAL" clId="{E8711168-2494-47E5-B5D2-784A8AE0878E}" dt="2025-03-05T21:57:28.372" v="1846"/>
          <ac:graphicFrameMkLst>
            <pc:docMk/>
            <pc:sldMk cId="3313001253" sldId="994"/>
            <ac:graphicFrameMk id="3" creationId="{54B26500-B525-804C-62CA-99A63E53A739}"/>
          </ac:graphicFrameMkLst>
        </pc:graphicFrameChg>
        <pc:graphicFrameChg chg="mod modGraphic">
          <ac:chgData name="Kyle Braid" userId="7dc284f9-a193-4dfa-9e5f-f93e0bbc603d" providerId="ADAL" clId="{E8711168-2494-47E5-B5D2-784A8AE0878E}" dt="2025-03-06T15:58:54.444" v="7719" actId="20577"/>
          <ac:graphicFrameMkLst>
            <pc:docMk/>
            <pc:sldMk cId="3313001253" sldId="994"/>
            <ac:graphicFrameMk id="15" creationId="{1CFEFB6F-B5C3-8AC2-53E8-5DFFD0AE7876}"/>
          </ac:graphicFrameMkLst>
        </pc:graphicFrameChg>
        <pc:cxnChg chg="mod">
          <ac:chgData name="Kyle Braid" userId="7dc284f9-a193-4dfa-9e5f-f93e0bbc603d" providerId="ADAL" clId="{E8711168-2494-47E5-B5D2-784A8AE0878E}" dt="2025-03-05T21:58:26.246" v="1922" actId="1038"/>
          <ac:cxnSpMkLst>
            <pc:docMk/>
            <pc:sldMk cId="3313001253" sldId="994"/>
            <ac:cxnSpMk id="2" creationId="{EDE3500C-CE2F-8BEC-8E69-BB51AB2550BC}"/>
          </ac:cxnSpMkLst>
        </pc:cxnChg>
        <pc:cxnChg chg="mod">
          <ac:chgData name="Kyle Braid" userId="7dc284f9-a193-4dfa-9e5f-f93e0bbc603d" providerId="ADAL" clId="{E8711168-2494-47E5-B5D2-784A8AE0878E}" dt="2025-03-05T21:58:17.397" v="1921" actId="1037"/>
          <ac:cxnSpMkLst>
            <pc:docMk/>
            <pc:sldMk cId="3313001253" sldId="994"/>
            <ac:cxnSpMk id="5" creationId="{DF835150-6323-E0F2-A580-CE0300A094CB}"/>
          </ac:cxnSpMkLst>
        </pc:cxnChg>
      </pc:sldChg>
      <pc:sldChg chg="addSp delSp modSp add mod">
        <pc:chgData name="Kyle Braid" userId="7dc284f9-a193-4dfa-9e5f-f93e0bbc603d" providerId="ADAL" clId="{E8711168-2494-47E5-B5D2-784A8AE0878E}" dt="2025-03-06T16:25:41.836" v="9211" actId="5793"/>
        <pc:sldMkLst>
          <pc:docMk/>
          <pc:sldMk cId="1427654237" sldId="995"/>
        </pc:sldMkLst>
        <pc:spChg chg="add del mod">
          <ac:chgData name="Kyle Braid" userId="7dc284f9-a193-4dfa-9e5f-f93e0bbc603d" providerId="ADAL" clId="{E8711168-2494-47E5-B5D2-784A8AE0878E}" dt="2025-03-05T22:22:24.827" v="2379" actId="478"/>
          <ac:spMkLst>
            <pc:docMk/>
            <pc:sldMk cId="1427654237" sldId="995"/>
            <ac:spMk id="4" creationId="{64273588-56AE-0364-634C-4A55D21B125F}"/>
          </ac:spMkLst>
        </pc:spChg>
        <pc:spChg chg="add mod">
          <ac:chgData name="Kyle Braid" userId="7dc284f9-a193-4dfa-9e5f-f93e0bbc603d" providerId="ADAL" clId="{E8711168-2494-47E5-B5D2-784A8AE0878E}" dt="2025-03-05T22:23:17.363" v="2387" actId="1076"/>
          <ac:spMkLst>
            <pc:docMk/>
            <pc:sldMk cId="1427654237" sldId="995"/>
            <ac:spMk id="5" creationId="{A444FA63-4859-38C9-2EE8-996545C8BF57}"/>
          </ac:spMkLst>
        </pc:spChg>
        <pc:spChg chg="add mod">
          <ac:chgData name="Kyle Braid" userId="7dc284f9-a193-4dfa-9e5f-f93e0bbc603d" providerId="ADAL" clId="{E8711168-2494-47E5-B5D2-784A8AE0878E}" dt="2025-03-05T22:23:17.363" v="2387" actId="1076"/>
          <ac:spMkLst>
            <pc:docMk/>
            <pc:sldMk cId="1427654237" sldId="995"/>
            <ac:spMk id="6" creationId="{1E66AB07-0544-1A61-0297-E577170DAFFF}"/>
          </ac:spMkLst>
        </pc:spChg>
        <pc:spChg chg="mod">
          <ac:chgData name="Kyle Braid" userId="7dc284f9-a193-4dfa-9e5f-f93e0bbc603d" providerId="ADAL" clId="{E8711168-2494-47E5-B5D2-784A8AE0878E}" dt="2025-03-05T21:30:52.552" v="1264" actId="20577"/>
          <ac:spMkLst>
            <pc:docMk/>
            <pc:sldMk cId="1427654237" sldId="995"/>
            <ac:spMk id="7" creationId="{25521806-576B-8BF6-A425-5F1782C31F58}"/>
          </ac:spMkLst>
        </pc:spChg>
        <pc:graphicFrameChg chg="add mod modGraphic">
          <ac:chgData name="Kyle Braid" userId="7dc284f9-a193-4dfa-9e5f-f93e0bbc603d" providerId="ADAL" clId="{E8711168-2494-47E5-B5D2-784A8AE0878E}" dt="2025-03-06T04:17:17.924" v="3487" actId="207"/>
          <ac:graphicFrameMkLst>
            <pc:docMk/>
            <pc:sldMk cId="1427654237" sldId="995"/>
            <ac:graphicFrameMk id="2" creationId="{4C97B517-56FB-7643-E393-7B8661059A12}"/>
          </ac:graphicFrameMkLst>
        </pc:graphicFrameChg>
        <pc:graphicFrameChg chg="del">
          <ac:chgData name="Kyle Braid" userId="7dc284f9-a193-4dfa-9e5f-f93e0bbc603d" providerId="ADAL" clId="{E8711168-2494-47E5-B5D2-784A8AE0878E}" dt="2025-03-05T21:30:47.359" v="1255" actId="478"/>
          <ac:graphicFrameMkLst>
            <pc:docMk/>
            <pc:sldMk cId="1427654237" sldId="995"/>
            <ac:graphicFrameMk id="3" creationId="{2DFB09C3-FA86-5D2A-45BA-8D065E741BC9}"/>
          </ac:graphicFrameMkLst>
        </pc:graphicFrameChg>
        <pc:graphicFrameChg chg="modGraphic">
          <ac:chgData name="Kyle Braid" userId="7dc284f9-a193-4dfa-9e5f-f93e0bbc603d" providerId="ADAL" clId="{E8711168-2494-47E5-B5D2-784A8AE0878E}" dt="2025-03-06T16:25:41.836" v="9211" actId="5793"/>
          <ac:graphicFrameMkLst>
            <pc:docMk/>
            <pc:sldMk cId="1427654237" sldId="995"/>
            <ac:graphicFrameMk id="15" creationId="{C2D1D470-2AE1-78FE-EA22-4E53DA4D3351}"/>
          </ac:graphicFrameMkLst>
        </pc:graphicFrameChg>
      </pc:sldChg>
      <pc:sldChg chg="addSp delSp modSp add mod">
        <pc:chgData name="Kyle Braid" userId="7dc284f9-a193-4dfa-9e5f-f93e0bbc603d" providerId="ADAL" clId="{E8711168-2494-47E5-B5D2-784A8AE0878E}" dt="2025-03-06T16:27:06.493" v="9426" actId="20577"/>
        <pc:sldMkLst>
          <pc:docMk/>
          <pc:sldMk cId="3084338955" sldId="996"/>
        </pc:sldMkLst>
        <pc:spChg chg="del">
          <ac:chgData name="Kyle Braid" userId="7dc284f9-a193-4dfa-9e5f-f93e0bbc603d" providerId="ADAL" clId="{E8711168-2494-47E5-B5D2-784A8AE0878E}" dt="2025-03-05T21:32:39.194" v="1307" actId="478"/>
          <ac:spMkLst>
            <pc:docMk/>
            <pc:sldMk cId="3084338955" sldId="996"/>
            <ac:spMk id="2" creationId="{842A4A31-D97F-8004-31CA-F5912A144759}"/>
          </ac:spMkLst>
        </pc:spChg>
        <pc:spChg chg="add del mod">
          <ac:chgData name="Kyle Braid" userId="7dc284f9-a193-4dfa-9e5f-f93e0bbc603d" providerId="ADAL" clId="{E8711168-2494-47E5-B5D2-784A8AE0878E}" dt="2025-03-05T22:24:07.333" v="2392" actId="478"/>
          <ac:spMkLst>
            <pc:docMk/>
            <pc:sldMk cId="3084338955" sldId="996"/>
            <ac:spMk id="5" creationId="{850CF471-26B0-B8B5-7044-9A5748BAE294}"/>
          </ac:spMkLst>
        </pc:spChg>
        <pc:spChg chg="add mod">
          <ac:chgData name="Kyle Braid" userId="7dc284f9-a193-4dfa-9e5f-f93e0bbc603d" providerId="ADAL" clId="{E8711168-2494-47E5-B5D2-784A8AE0878E}" dt="2025-03-05T22:24:32.244" v="2401" actId="1036"/>
          <ac:spMkLst>
            <pc:docMk/>
            <pc:sldMk cId="3084338955" sldId="996"/>
            <ac:spMk id="6" creationId="{CC8ABE3B-8649-79C2-31F7-9B3E07904A71}"/>
          </ac:spMkLst>
        </pc:spChg>
        <pc:spChg chg="mod">
          <ac:chgData name="Kyle Braid" userId="7dc284f9-a193-4dfa-9e5f-f93e0bbc603d" providerId="ADAL" clId="{E8711168-2494-47E5-B5D2-784A8AE0878E}" dt="2025-03-05T21:31:27.503" v="1293" actId="20577"/>
          <ac:spMkLst>
            <pc:docMk/>
            <pc:sldMk cId="3084338955" sldId="996"/>
            <ac:spMk id="7" creationId="{87FECD76-34E0-A466-D45F-3F16FD2C9802}"/>
          </ac:spMkLst>
        </pc:spChg>
        <pc:spChg chg="add mod">
          <ac:chgData name="Kyle Braid" userId="7dc284f9-a193-4dfa-9e5f-f93e0bbc603d" providerId="ADAL" clId="{E8711168-2494-47E5-B5D2-784A8AE0878E}" dt="2025-03-05T22:24:32.244" v="2401" actId="1036"/>
          <ac:spMkLst>
            <pc:docMk/>
            <pc:sldMk cId="3084338955" sldId="996"/>
            <ac:spMk id="8" creationId="{03FEB849-F26A-0E4F-4130-5ECDBACC3AB9}"/>
          </ac:spMkLst>
        </pc:spChg>
        <pc:graphicFrameChg chg="del">
          <ac:chgData name="Kyle Braid" userId="7dc284f9-a193-4dfa-9e5f-f93e0bbc603d" providerId="ADAL" clId="{E8711168-2494-47E5-B5D2-784A8AE0878E}" dt="2025-03-05T21:31:29.596" v="1294" actId="478"/>
          <ac:graphicFrameMkLst>
            <pc:docMk/>
            <pc:sldMk cId="3084338955" sldId="996"/>
            <ac:graphicFrameMk id="3" creationId="{59A72278-E3AE-ED31-C002-9280D4A3F9BE}"/>
          </ac:graphicFrameMkLst>
        </pc:graphicFrameChg>
        <pc:graphicFrameChg chg="add mod modGraphic">
          <ac:chgData name="Kyle Braid" userId="7dc284f9-a193-4dfa-9e5f-f93e0bbc603d" providerId="ADAL" clId="{E8711168-2494-47E5-B5D2-784A8AE0878E}" dt="2025-03-06T04:18:37.813" v="3492" actId="2084"/>
          <ac:graphicFrameMkLst>
            <pc:docMk/>
            <pc:sldMk cId="3084338955" sldId="996"/>
            <ac:graphicFrameMk id="4" creationId="{B6EBD304-F9A5-96EA-CD1F-6D3A3341DDAC}"/>
          </ac:graphicFrameMkLst>
        </pc:graphicFrameChg>
        <pc:graphicFrameChg chg="modGraphic">
          <ac:chgData name="Kyle Braid" userId="7dc284f9-a193-4dfa-9e5f-f93e0bbc603d" providerId="ADAL" clId="{E8711168-2494-47E5-B5D2-784A8AE0878E}" dt="2025-03-06T16:27:06.493" v="9426" actId="20577"/>
          <ac:graphicFrameMkLst>
            <pc:docMk/>
            <pc:sldMk cId="3084338955" sldId="996"/>
            <ac:graphicFrameMk id="15" creationId="{E59FA2FB-4390-AA38-FAA4-D3F973BB6CBE}"/>
          </ac:graphicFrameMkLst>
        </pc:graphicFrameChg>
      </pc:sldChg>
      <pc:sldChg chg="addSp delSp modSp add mod">
        <pc:chgData name="Kyle Braid" userId="7dc284f9-a193-4dfa-9e5f-f93e0bbc603d" providerId="ADAL" clId="{E8711168-2494-47E5-B5D2-784A8AE0878E}" dt="2025-03-06T16:28:08.972" v="9587" actId="20577"/>
        <pc:sldMkLst>
          <pc:docMk/>
          <pc:sldMk cId="2521885352" sldId="997"/>
        </pc:sldMkLst>
        <pc:spChg chg="add del mod">
          <ac:chgData name="Kyle Braid" userId="7dc284f9-a193-4dfa-9e5f-f93e0bbc603d" providerId="ADAL" clId="{E8711168-2494-47E5-B5D2-784A8AE0878E}" dt="2025-03-05T22:25:19.547" v="2410" actId="478"/>
          <ac:spMkLst>
            <pc:docMk/>
            <pc:sldMk cId="2521885352" sldId="997"/>
            <ac:spMk id="4" creationId="{C2EC612A-7B5B-77D6-3AE3-3B7426BF1CA6}"/>
          </ac:spMkLst>
        </pc:spChg>
        <pc:spChg chg="add mod">
          <ac:chgData name="Kyle Braid" userId="7dc284f9-a193-4dfa-9e5f-f93e0bbc603d" providerId="ADAL" clId="{E8711168-2494-47E5-B5D2-784A8AE0878E}" dt="2025-03-05T22:25:17.213" v="2408" actId="1076"/>
          <ac:spMkLst>
            <pc:docMk/>
            <pc:sldMk cId="2521885352" sldId="997"/>
            <ac:spMk id="5" creationId="{7A3986DE-3F04-5817-038D-40FAE4B0CEF4}"/>
          </ac:spMkLst>
        </pc:spChg>
        <pc:spChg chg="add mod">
          <ac:chgData name="Kyle Braid" userId="7dc284f9-a193-4dfa-9e5f-f93e0bbc603d" providerId="ADAL" clId="{E8711168-2494-47E5-B5D2-784A8AE0878E}" dt="2025-03-05T22:25:17.213" v="2408" actId="1076"/>
          <ac:spMkLst>
            <pc:docMk/>
            <pc:sldMk cId="2521885352" sldId="997"/>
            <ac:spMk id="6" creationId="{555E7FB4-650D-E710-23C4-763C82346057}"/>
          </ac:spMkLst>
        </pc:spChg>
        <pc:spChg chg="mod">
          <ac:chgData name="Kyle Braid" userId="7dc284f9-a193-4dfa-9e5f-f93e0bbc603d" providerId="ADAL" clId="{E8711168-2494-47E5-B5D2-784A8AE0878E}" dt="2025-03-05T21:34:39.201" v="1422" actId="20577"/>
          <ac:spMkLst>
            <pc:docMk/>
            <pc:sldMk cId="2521885352" sldId="997"/>
            <ac:spMk id="7" creationId="{B676BF48-AC6D-2CCF-0C0A-FB0A8AADEE5C}"/>
          </ac:spMkLst>
        </pc:spChg>
        <pc:graphicFrameChg chg="add mod modGraphic">
          <ac:chgData name="Kyle Braid" userId="7dc284f9-a193-4dfa-9e5f-f93e0bbc603d" providerId="ADAL" clId="{E8711168-2494-47E5-B5D2-784A8AE0878E}" dt="2025-03-06T04:19:02.973" v="3493" actId="2084"/>
          <ac:graphicFrameMkLst>
            <pc:docMk/>
            <pc:sldMk cId="2521885352" sldId="997"/>
            <ac:graphicFrameMk id="2" creationId="{08024E7E-CF0A-8273-3401-F241571822C3}"/>
          </ac:graphicFrameMkLst>
        </pc:graphicFrameChg>
        <pc:graphicFrameChg chg="del">
          <ac:chgData name="Kyle Braid" userId="7dc284f9-a193-4dfa-9e5f-f93e0bbc603d" providerId="ADAL" clId="{E8711168-2494-47E5-B5D2-784A8AE0878E}" dt="2025-03-05T21:34:35.089" v="1413" actId="478"/>
          <ac:graphicFrameMkLst>
            <pc:docMk/>
            <pc:sldMk cId="2521885352" sldId="997"/>
            <ac:graphicFrameMk id="3" creationId="{C9F4676D-D3E3-FB0D-4051-F8A5D1C281AF}"/>
          </ac:graphicFrameMkLst>
        </pc:graphicFrameChg>
        <pc:graphicFrameChg chg="modGraphic">
          <ac:chgData name="Kyle Braid" userId="7dc284f9-a193-4dfa-9e5f-f93e0bbc603d" providerId="ADAL" clId="{E8711168-2494-47E5-B5D2-784A8AE0878E}" dt="2025-03-06T16:28:08.972" v="9587" actId="20577"/>
          <ac:graphicFrameMkLst>
            <pc:docMk/>
            <pc:sldMk cId="2521885352" sldId="997"/>
            <ac:graphicFrameMk id="15" creationId="{3C107CF5-DC25-6B70-792E-C15011E51DD2}"/>
          </ac:graphicFrameMkLst>
        </pc:graphicFrameChg>
      </pc:sldChg>
      <pc:sldChg chg="addSp delSp modSp add mod">
        <pc:chgData name="Kyle Braid" userId="7dc284f9-a193-4dfa-9e5f-f93e0bbc603d" providerId="ADAL" clId="{E8711168-2494-47E5-B5D2-784A8AE0878E}" dt="2025-03-06T16:29:30.353" v="9637" actId="20577"/>
        <pc:sldMkLst>
          <pc:docMk/>
          <pc:sldMk cId="1968682915" sldId="998"/>
        </pc:sldMkLst>
        <pc:spChg chg="add del mod">
          <ac:chgData name="Kyle Braid" userId="7dc284f9-a193-4dfa-9e5f-f93e0bbc603d" providerId="ADAL" clId="{E8711168-2494-47E5-B5D2-784A8AE0878E}" dt="2025-03-05T22:26:47.578" v="2438" actId="478"/>
          <ac:spMkLst>
            <pc:docMk/>
            <pc:sldMk cId="1968682915" sldId="998"/>
            <ac:spMk id="4" creationId="{62399FB5-67E2-29FB-32D4-109BAA5A6B00}"/>
          </ac:spMkLst>
        </pc:spChg>
        <pc:spChg chg="add mod">
          <ac:chgData name="Kyle Braid" userId="7dc284f9-a193-4dfa-9e5f-f93e0bbc603d" providerId="ADAL" clId="{E8711168-2494-47E5-B5D2-784A8AE0878E}" dt="2025-03-05T22:26:45.532" v="2437" actId="1076"/>
          <ac:spMkLst>
            <pc:docMk/>
            <pc:sldMk cId="1968682915" sldId="998"/>
            <ac:spMk id="5" creationId="{D1116939-8C47-1728-AAC3-F3B966681CD2}"/>
          </ac:spMkLst>
        </pc:spChg>
        <pc:spChg chg="add mod">
          <ac:chgData name="Kyle Braid" userId="7dc284f9-a193-4dfa-9e5f-f93e0bbc603d" providerId="ADAL" clId="{E8711168-2494-47E5-B5D2-784A8AE0878E}" dt="2025-03-05T22:26:45.532" v="2437" actId="1076"/>
          <ac:spMkLst>
            <pc:docMk/>
            <pc:sldMk cId="1968682915" sldId="998"/>
            <ac:spMk id="6" creationId="{2AF8974A-0B3B-419E-3E30-D2B9900CDA9B}"/>
          </ac:spMkLst>
        </pc:spChg>
        <pc:spChg chg="mod">
          <ac:chgData name="Kyle Braid" userId="7dc284f9-a193-4dfa-9e5f-f93e0bbc603d" providerId="ADAL" clId="{E8711168-2494-47E5-B5D2-784A8AE0878E}" dt="2025-03-05T21:39:20.575" v="1550" actId="20577"/>
          <ac:spMkLst>
            <pc:docMk/>
            <pc:sldMk cId="1968682915" sldId="998"/>
            <ac:spMk id="7" creationId="{426208C6-CFA6-B9DB-13E8-D4CFFD3B21E7}"/>
          </ac:spMkLst>
        </pc:spChg>
        <pc:spChg chg="del">
          <ac:chgData name="Kyle Braid" userId="7dc284f9-a193-4dfa-9e5f-f93e0bbc603d" providerId="ADAL" clId="{E8711168-2494-47E5-B5D2-784A8AE0878E}" dt="2025-03-05T21:39:13.633" v="1540" actId="478"/>
          <ac:spMkLst>
            <pc:docMk/>
            <pc:sldMk cId="1968682915" sldId="998"/>
            <ac:spMk id="9" creationId="{1AB2CB96-CA81-EF84-43DD-912DFAFDA11C}"/>
          </ac:spMkLst>
        </pc:spChg>
        <pc:spChg chg="del">
          <ac:chgData name="Kyle Braid" userId="7dc284f9-a193-4dfa-9e5f-f93e0bbc603d" providerId="ADAL" clId="{E8711168-2494-47E5-B5D2-784A8AE0878E}" dt="2025-03-05T21:39:13.633" v="1540" actId="478"/>
          <ac:spMkLst>
            <pc:docMk/>
            <pc:sldMk cId="1968682915" sldId="998"/>
            <ac:spMk id="11" creationId="{68FC308A-6EBE-D6D9-F10D-D4107466368C}"/>
          </ac:spMkLst>
        </pc:spChg>
        <pc:graphicFrameChg chg="add mod modGraphic">
          <ac:chgData name="Kyle Braid" userId="7dc284f9-a193-4dfa-9e5f-f93e0bbc603d" providerId="ADAL" clId="{E8711168-2494-47E5-B5D2-784A8AE0878E}" dt="2025-03-06T04:19:29.341" v="3494" actId="2084"/>
          <ac:graphicFrameMkLst>
            <pc:docMk/>
            <pc:sldMk cId="1968682915" sldId="998"/>
            <ac:graphicFrameMk id="2" creationId="{0D9CC008-C5D4-BAAD-CE5C-F6C6E14366D5}"/>
          </ac:graphicFrameMkLst>
        </pc:graphicFrameChg>
        <pc:graphicFrameChg chg="del">
          <ac:chgData name="Kyle Braid" userId="7dc284f9-a193-4dfa-9e5f-f93e0bbc603d" providerId="ADAL" clId="{E8711168-2494-47E5-B5D2-784A8AE0878E}" dt="2025-03-05T21:39:16.516" v="1541" actId="478"/>
          <ac:graphicFrameMkLst>
            <pc:docMk/>
            <pc:sldMk cId="1968682915" sldId="998"/>
            <ac:graphicFrameMk id="3" creationId="{B82381B5-1AEC-76D3-3FAA-0875F87328B7}"/>
          </ac:graphicFrameMkLst>
        </pc:graphicFrameChg>
        <pc:graphicFrameChg chg="mod modGraphic">
          <ac:chgData name="Kyle Braid" userId="7dc284f9-a193-4dfa-9e5f-f93e0bbc603d" providerId="ADAL" clId="{E8711168-2494-47E5-B5D2-784A8AE0878E}" dt="2025-03-06T16:29:30.353" v="9637" actId="20577"/>
          <ac:graphicFrameMkLst>
            <pc:docMk/>
            <pc:sldMk cId="1968682915" sldId="998"/>
            <ac:graphicFrameMk id="15" creationId="{1EF78B0D-E006-81E0-F287-33415F513B97}"/>
          </ac:graphicFrameMkLst>
        </pc:graphicFrameChg>
        <pc:cxnChg chg="del">
          <ac:chgData name="Kyle Braid" userId="7dc284f9-a193-4dfa-9e5f-f93e0bbc603d" providerId="ADAL" clId="{E8711168-2494-47E5-B5D2-784A8AE0878E}" dt="2025-03-05T21:39:13.633" v="1540" actId="478"/>
          <ac:cxnSpMkLst>
            <pc:docMk/>
            <pc:sldMk cId="1968682915" sldId="998"/>
            <ac:cxnSpMk id="8" creationId="{C70E2D5C-2EC0-B39A-04D6-136BECFB6260}"/>
          </ac:cxnSpMkLst>
        </pc:cxnChg>
        <pc:cxnChg chg="del">
          <ac:chgData name="Kyle Braid" userId="7dc284f9-a193-4dfa-9e5f-f93e0bbc603d" providerId="ADAL" clId="{E8711168-2494-47E5-B5D2-784A8AE0878E}" dt="2025-03-05T21:39:13.633" v="1540" actId="478"/>
          <ac:cxnSpMkLst>
            <pc:docMk/>
            <pc:sldMk cId="1968682915" sldId="998"/>
            <ac:cxnSpMk id="10" creationId="{F142A09C-F93C-8875-2ED0-472FF5947F23}"/>
          </ac:cxnSpMkLst>
        </pc:cxnChg>
      </pc:sldChg>
      <pc:sldChg chg="addSp delSp modSp add mod">
        <pc:chgData name="Kyle Braid" userId="7dc284f9-a193-4dfa-9e5f-f93e0bbc603d" providerId="ADAL" clId="{E8711168-2494-47E5-B5D2-784A8AE0878E}" dt="2025-03-06T16:32:04.172" v="9880" actId="20577"/>
        <pc:sldMkLst>
          <pc:docMk/>
          <pc:sldMk cId="2992623710" sldId="999"/>
        </pc:sldMkLst>
        <pc:spChg chg="del">
          <ac:chgData name="Kyle Braid" userId="7dc284f9-a193-4dfa-9e5f-f93e0bbc603d" providerId="ADAL" clId="{E8711168-2494-47E5-B5D2-784A8AE0878E}" dt="2025-03-05T21:53:10.202" v="1634" actId="478"/>
          <ac:spMkLst>
            <pc:docMk/>
            <pc:sldMk cId="2992623710" sldId="999"/>
            <ac:spMk id="4" creationId="{8707EE24-6B81-B930-2E8B-A73F1B5EDBB2}"/>
          </ac:spMkLst>
        </pc:spChg>
        <pc:spChg chg="del">
          <ac:chgData name="Kyle Braid" userId="7dc284f9-a193-4dfa-9e5f-f93e0bbc603d" providerId="ADAL" clId="{E8711168-2494-47E5-B5D2-784A8AE0878E}" dt="2025-03-05T21:53:10.202" v="1634" actId="478"/>
          <ac:spMkLst>
            <pc:docMk/>
            <pc:sldMk cId="2992623710" sldId="999"/>
            <ac:spMk id="6" creationId="{9CDD2E48-E1D2-C1A5-5732-E718AE263922}"/>
          </ac:spMkLst>
        </pc:spChg>
        <pc:spChg chg="mod">
          <ac:chgData name="Kyle Braid" userId="7dc284f9-a193-4dfa-9e5f-f93e0bbc603d" providerId="ADAL" clId="{E8711168-2494-47E5-B5D2-784A8AE0878E}" dt="2025-03-05T21:53:01.069" v="1633" actId="20577"/>
          <ac:spMkLst>
            <pc:docMk/>
            <pc:sldMk cId="2992623710" sldId="999"/>
            <ac:spMk id="7" creationId="{825CD441-4073-6577-8E8D-DF5472888B30}"/>
          </ac:spMkLst>
        </pc:spChg>
        <pc:spChg chg="add del mod">
          <ac:chgData name="Kyle Braid" userId="7dc284f9-a193-4dfa-9e5f-f93e0bbc603d" providerId="ADAL" clId="{E8711168-2494-47E5-B5D2-784A8AE0878E}" dt="2025-03-05T22:28:25.473" v="2450" actId="478"/>
          <ac:spMkLst>
            <pc:docMk/>
            <pc:sldMk cId="2992623710" sldId="999"/>
            <ac:spMk id="9" creationId="{FB6DADD5-04E7-CD30-CD0A-E327EB6F4F67}"/>
          </ac:spMkLst>
        </pc:spChg>
        <pc:spChg chg="add mod">
          <ac:chgData name="Kyle Braid" userId="7dc284f9-a193-4dfa-9e5f-f93e0bbc603d" providerId="ADAL" clId="{E8711168-2494-47E5-B5D2-784A8AE0878E}" dt="2025-03-05T22:28:22.408" v="2448" actId="1076"/>
          <ac:spMkLst>
            <pc:docMk/>
            <pc:sldMk cId="2992623710" sldId="999"/>
            <ac:spMk id="10" creationId="{927FF9E5-5003-26EB-6816-AF0A0C96D0A1}"/>
          </ac:spMkLst>
        </pc:spChg>
        <pc:spChg chg="add mod">
          <ac:chgData name="Kyle Braid" userId="7dc284f9-a193-4dfa-9e5f-f93e0bbc603d" providerId="ADAL" clId="{E8711168-2494-47E5-B5D2-784A8AE0878E}" dt="2025-03-05T22:28:22.408" v="2448" actId="1076"/>
          <ac:spMkLst>
            <pc:docMk/>
            <pc:sldMk cId="2992623710" sldId="999"/>
            <ac:spMk id="11" creationId="{1D4AC48A-CCCB-048C-9293-AE4EC29F84FB}"/>
          </ac:spMkLst>
        </pc:spChg>
        <pc:graphicFrameChg chg="del">
          <ac:chgData name="Kyle Braid" userId="7dc284f9-a193-4dfa-9e5f-f93e0bbc603d" providerId="ADAL" clId="{E8711168-2494-47E5-B5D2-784A8AE0878E}" dt="2025-03-05T21:53:13.404" v="1635" actId="478"/>
          <ac:graphicFrameMkLst>
            <pc:docMk/>
            <pc:sldMk cId="2992623710" sldId="999"/>
            <ac:graphicFrameMk id="3" creationId="{EC3FA69D-F73A-45C4-3D7E-1094864DFB08}"/>
          </ac:graphicFrameMkLst>
        </pc:graphicFrameChg>
        <pc:graphicFrameChg chg="add mod modGraphic">
          <ac:chgData name="Kyle Braid" userId="7dc284f9-a193-4dfa-9e5f-f93e0bbc603d" providerId="ADAL" clId="{E8711168-2494-47E5-B5D2-784A8AE0878E}" dt="2025-03-06T04:12:15.551" v="3481" actId="2084"/>
          <ac:graphicFrameMkLst>
            <pc:docMk/>
            <pc:sldMk cId="2992623710" sldId="999"/>
            <ac:graphicFrameMk id="8" creationId="{3CFB5486-B6BF-EB3D-BCF6-65E45A5EBE1F}"/>
          </ac:graphicFrameMkLst>
        </pc:graphicFrameChg>
        <pc:graphicFrameChg chg="modGraphic">
          <ac:chgData name="Kyle Braid" userId="7dc284f9-a193-4dfa-9e5f-f93e0bbc603d" providerId="ADAL" clId="{E8711168-2494-47E5-B5D2-784A8AE0878E}" dt="2025-03-06T16:32:04.172" v="9880" actId="20577"/>
          <ac:graphicFrameMkLst>
            <pc:docMk/>
            <pc:sldMk cId="2992623710" sldId="999"/>
            <ac:graphicFrameMk id="15" creationId="{C24764A8-9DF1-85FA-DF4B-9A723D8C8F07}"/>
          </ac:graphicFrameMkLst>
        </pc:graphicFrameChg>
        <pc:cxnChg chg="del">
          <ac:chgData name="Kyle Braid" userId="7dc284f9-a193-4dfa-9e5f-f93e0bbc603d" providerId="ADAL" clId="{E8711168-2494-47E5-B5D2-784A8AE0878E}" dt="2025-03-05T21:53:10.202" v="1634" actId="478"/>
          <ac:cxnSpMkLst>
            <pc:docMk/>
            <pc:sldMk cId="2992623710" sldId="999"/>
            <ac:cxnSpMk id="2" creationId="{08843546-EB4E-76CB-D0E2-351CBDA4E370}"/>
          </ac:cxnSpMkLst>
        </pc:cxnChg>
        <pc:cxnChg chg="del">
          <ac:chgData name="Kyle Braid" userId="7dc284f9-a193-4dfa-9e5f-f93e0bbc603d" providerId="ADAL" clId="{E8711168-2494-47E5-B5D2-784A8AE0878E}" dt="2025-03-05T21:53:15.688" v="1636" actId="478"/>
          <ac:cxnSpMkLst>
            <pc:docMk/>
            <pc:sldMk cId="2992623710" sldId="999"/>
            <ac:cxnSpMk id="5" creationId="{F8996D27-BAC9-4B2C-8987-07037251FA5A}"/>
          </ac:cxnSpMkLst>
        </pc:cxnChg>
      </pc:sldChg>
      <pc:sldChg chg="addSp delSp modSp add mod">
        <pc:chgData name="Kyle Braid" userId="7dc284f9-a193-4dfa-9e5f-f93e0bbc603d" providerId="ADAL" clId="{E8711168-2494-47E5-B5D2-784A8AE0878E}" dt="2025-03-06T16:33:25.890" v="10104" actId="313"/>
        <pc:sldMkLst>
          <pc:docMk/>
          <pc:sldMk cId="4244788736" sldId="1000"/>
        </pc:sldMkLst>
        <pc:spChg chg="del">
          <ac:chgData name="Kyle Braid" userId="7dc284f9-a193-4dfa-9e5f-f93e0bbc603d" providerId="ADAL" clId="{E8711168-2494-47E5-B5D2-784A8AE0878E}" dt="2025-03-05T21:55:56.135" v="1815" actId="478"/>
          <ac:spMkLst>
            <pc:docMk/>
            <pc:sldMk cId="4244788736" sldId="1000"/>
            <ac:spMk id="4" creationId="{B07FC3ED-2DD6-B1EB-D040-AC2CEF43DFFF}"/>
          </ac:spMkLst>
        </pc:spChg>
        <pc:spChg chg="del">
          <ac:chgData name="Kyle Braid" userId="7dc284f9-a193-4dfa-9e5f-f93e0bbc603d" providerId="ADAL" clId="{E8711168-2494-47E5-B5D2-784A8AE0878E}" dt="2025-03-05T21:55:56.135" v="1815" actId="478"/>
          <ac:spMkLst>
            <pc:docMk/>
            <pc:sldMk cId="4244788736" sldId="1000"/>
            <ac:spMk id="6" creationId="{5F375FBB-760B-1183-2BFD-5A69479193A3}"/>
          </ac:spMkLst>
        </pc:spChg>
        <pc:spChg chg="add del mod">
          <ac:chgData name="Kyle Braid" userId="7dc284f9-a193-4dfa-9e5f-f93e0bbc603d" providerId="ADAL" clId="{E8711168-2494-47E5-B5D2-784A8AE0878E}" dt="2025-03-05T22:31:00.895" v="2551" actId="478"/>
          <ac:spMkLst>
            <pc:docMk/>
            <pc:sldMk cId="4244788736" sldId="1000"/>
            <ac:spMk id="9" creationId="{6D5A224A-D702-80FC-2FE0-3A5030891C21}"/>
          </ac:spMkLst>
        </pc:spChg>
        <pc:spChg chg="add mod">
          <ac:chgData name="Kyle Braid" userId="7dc284f9-a193-4dfa-9e5f-f93e0bbc603d" providerId="ADAL" clId="{E8711168-2494-47E5-B5D2-784A8AE0878E}" dt="2025-03-05T22:30:57.884" v="2549" actId="1076"/>
          <ac:spMkLst>
            <pc:docMk/>
            <pc:sldMk cId="4244788736" sldId="1000"/>
            <ac:spMk id="10" creationId="{14ACA33A-BB1C-F86B-78F1-9048F3AA7721}"/>
          </ac:spMkLst>
        </pc:spChg>
        <pc:spChg chg="add mod">
          <ac:chgData name="Kyle Braid" userId="7dc284f9-a193-4dfa-9e5f-f93e0bbc603d" providerId="ADAL" clId="{E8711168-2494-47E5-B5D2-784A8AE0878E}" dt="2025-03-05T22:30:57.884" v="2549" actId="1076"/>
          <ac:spMkLst>
            <pc:docMk/>
            <pc:sldMk cId="4244788736" sldId="1000"/>
            <ac:spMk id="11" creationId="{0EDC7785-17A4-0D53-5585-1708763BBD6F}"/>
          </ac:spMkLst>
        </pc:spChg>
        <pc:graphicFrameChg chg="del">
          <ac:chgData name="Kyle Braid" userId="7dc284f9-a193-4dfa-9e5f-f93e0bbc603d" providerId="ADAL" clId="{E8711168-2494-47E5-B5D2-784A8AE0878E}" dt="2025-03-05T21:55:56.135" v="1815" actId="478"/>
          <ac:graphicFrameMkLst>
            <pc:docMk/>
            <pc:sldMk cId="4244788736" sldId="1000"/>
            <ac:graphicFrameMk id="3" creationId="{0CF33DD2-C462-F62B-587B-79D541BE23FB}"/>
          </ac:graphicFrameMkLst>
        </pc:graphicFrameChg>
        <pc:graphicFrameChg chg="add mod modGraphic">
          <ac:chgData name="Kyle Braid" userId="7dc284f9-a193-4dfa-9e5f-f93e0bbc603d" providerId="ADAL" clId="{E8711168-2494-47E5-B5D2-784A8AE0878E}" dt="2025-03-06T04:20:05.912" v="3495" actId="2084"/>
          <ac:graphicFrameMkLst>
            <pc:docMk/>
            <pc:sldMk cId="4244788736" sldId="1000"/>
            <ac:graphicFrameMk id="8" creationId="{A8EB58E3-009A-F0A2-6855-59746EEF4D77}"/>
          </ac:graphicFrameMkLst>
        </pc:graphicFrameChg>
        <pc:graphicFrameChg chg="modGraphic">
          <ac:chgData name="Kyle Braid" userId="7dc284f9-a193-4dfa-9e5f-f93e0bbc603d" providerId="ADAL" clId="{E8711168-2494-47E5-B5D2-784A8AE0878E}" dt="2025-03-06T16:33:25.890" v="10104" actId="313"/>
          <ac:graphicFrameMkLst>
            <pc:docMk/>
            <pc:sldMk cId="4244788736" sldId="1000"/>
            <ac:graphicFrameMk id="15" creationId="{05FF3D85-080A-49F4-B97E-A2E624CEFF39}"/>
          </ac:graphicFrameMkLst>
        </pc:graphicFrameChg>
        <pc:cxnChg chg="del">
          <ac:chgData name="Kyle Braid" userId="7dc284f9-a193-4dfa-9e5f-f93e0bbc603d" providerId="ADAL" clId="{E8711168-2494-47E5-B5D2-784A8AE0878E}" dt="2025-03-05T21:55:56.135" v="1815" actId="478"/>
          <ac:cxnSpMkLst>
            <pc:docMk/>
            <pc:sldMk cId="4244788736" sldId="1000"/>
            <ac:cxnSpMk id="2" creationId="{730D7BD9-B150-8430-77E1-7AE3013AFD21}"/>
          </ac:cxnSpMkLst>
        </pc:cxnChg>
        <pc:cxnChg chg="del">
          <ac:chgData name="Kyle Braid" userId="7dc284f9-a193-4dfa-9e5f-f93e0bbc603d" providerId="ADAL" clId="{E8711168-2494-47E5-B5D2-784A8AE0878E}" dt="2025-03-05T21:55:56.135" v="1815" actId="478"/>
          <ac:cxnSpMkLst>
            <pc:docMk/>
            <pc:sldMk cId="4244788736" sldId="1000"/>
            <ac:cxnSpMk id="5" creationId="{45276B32-A41D-8AC6-9295-126303EE0DB4}"/>
          </ac:cxnSpMkLst>
        </pc:cxnChg>
      </pc:sldChg>
      <pc:sldChg chg="addSp delSp modSp add mod">
        <pc:chgData name="Kyle Braid" userId="7dc284f9-a193-4dfa-9e5f-f93e0bbc603d" providerId="ADAL" clId="{E8711168-2494-47E5-B5D2-784A8AE0878E}" dt="2025-03-06T17:22:21.863" v="10199" actId="207"/>
        <pc:sldMkLst>
          <pc:docMk/>
          <pc:sldMk cId="621129510" sldId="1001"/>
        </pc:sldMkLst>
        <pc:spChg chg="del">
          <ac:chgData name="Kyle Braid" userId="7dc284f9-a193-4dfa-9e5f-f93e0bbc603d" providerId="ADAL" clId="{E8711168-2494-47E5-B5D2-784A8AE0878E}" dt="2025-03-05T21:59:11.763" v="1969" actId="478"/>
          <ac:spMkLst>
            <pc:docMk/>
            <pc:sldMk cId="621129510" sldId="1001"/>
            <ac:spMk id="4" creationId="{E96FC48E-7EFB-2521-DDC0-78ACE113814E}"/>
          </ac:spMkLst>
        </pc:spChg>
        <pc:spChg chg="del">
          <ac:chgData name="Kyle Braid" userId="7dc284f9-a193-4dfa-9e5f-f93e0bbc603d" providerId="ADAL" clId="{E8711168-2494-47E5-B5D2-784A8AE0878E}" dt="2025-03-05T21:59:11.763" v="1969" actId="478"/>
          <ac:spMkLst>
            <pc:docMk/>
            <pc:sldMk cId="621129510" sldId="1001"/>
            <ac:spMk id="6" creationId="{27904E1A-C9B1-5541-122B-FDDAA238438E}"/>
          </ac:spMkLst>
        </pc:spChg>
        <pc:spChg chg="add del mod">
          <ac:chgData name="Kyle Braid" userId="7dc284f9-a193-4dfa-9e5f-f93e0bbc603d" providerId="ADAL" clId="{E8711168-2494-47E5-B5D2-784A8AE0878E}" dt="2025-03-05T22:33:03.741" v="2594" actId="478"/>
          <ac:spMkLst>
            <pc:docMk/>
            <pc:sldMk cId="621129510" sldId="1001"/>
            <ac:spMk id="9" creationId="{91CFD57A-1651-D6E1-EB68-DAEDBB31E67A}"/>
          </ac:spMkLst>
        </pc:spChg>
        <pc:spChg chg="add mod">
          <ac:chgData name="Kyle Braid" userId="7dc284f9-a193-4dfa-9e5f-f93e0bbc603d" providerId="ADAL" clId="{E8711168-2494-47E5-B5D2-784A8AE0878E}" dt="2025-03-05T22:33:01.947" v="2593" actId="1076"/>
          <ac:spMkLst>
            <pc:docMk/>
            <pc:sldMk cId="621129510" sldId="1001"/>
            <ac:spMk id="10" creationId="{B64AE918-1FA6-8A2D-2BC0-8A5D9961BB18}"/>
          </ac:spMkLst>
        </pc:spChg>
        <pc:spChg chg="add mod">
          <ac:chgData name="Kyle Braid" userId="7dc284f9-a193-4dfa-9e5f-f93e0bbc603d" providerId="ADAL" clId="{E8711168-2494-47E5-B5D2-784A8AE0878E}" dt="2025-03-05T22:33:01.947" v="2593" actId="1076"/>
          <ac:spMkLst>
            <pc:docMk/>
            <pc:sldMk cId="621129510" sldId="1001"/>
            <ac:spMk id="11" creationId="{490526E7-5949-A348-A95A-E6AB04DBE30C}"/>
          </ac:spMkLst>
        </pc:spChg>
        <pc:graphicFrameChg chg="del">
          <ac:chgData name="Kyle Braid" userId="7dc284f9-a193-4dfa-9e5f-f93e0bbc603d" providerId="ADAL" clId="{E8711168-2494-47E5-B5D2-784A8AE0878E}" dt="2025-03-05T21:59:11.763" v="1969" actId="478"/>
          <ac:graphicFrameMkLst>
            <pc:docMk/>
            <pc:sldMk cId="621129510" sldId="1001"/>
            <ac:graphicFrameMk id="3" creationId="{A73C8F1D-656E-E784-3C6D-00EF590904D2}"/>
          </ac:graphicFrameMkLst>
        </pc:graphicFrameChg>
        <pc:graphicFrameChg chg="add mod modGraphic">
          <ac:chgData name="Kyle Braid" userId="7dc284f9-a193-4dfa-9e5f-f93e0bbc603d" providerId="ADAL" clId="{E8711168-2494-47E5-B5D2-784A8AE0878E}" dt="2025-03-06T17:22:21.863" v="10199" actId="207"/>
          <ac:graphicFrameMkLst>
            <pc:docMk/>
            <pc:sldMk cId="621129510" sldId="1001"/>
            <ac:graphicFrameMk id="8" creationId="{3E023EF8-09BE-3CB2-2101-61A954E6B738}"/>
          </ac:graphicFrameMkLst>
        </pc:graphicFrameChg>
        <pc:graphicFrameChg chg="mod modGraphic">
          <ac:chgData name="Kyle Braid" userId="7dc284f9-a193-4dfa-9e5f-f93e0bbc603d" providerId="ADAL" clId="{E8711168-2494-47E5-B5D2-784A8AE0878E}" dt="2025-03-06T16:37:11.638" v="10169" actId="20577"/>
          <ac:graphicFrameMkLst>
            <pc:docMk/>
            <pc:sldMk cId="621129510" sldId="1001"/>
            <ac:graphicFrameMk id="15" creationId="{51CF03F7-B9E1-CE33-619D-BFB4E34DB494}"/>
          </ac:graphicFrameMkLst>
        </pc:graphicFrameChg>
        <pc:cxnChg chg="del">
          <ac:chgData name="Kyle Braid" userId="7dc284f9-a193-4dfa-9e5f-f93e0bbc603d" providerId="ADAL" clId="{E8711168-2494-47E5-B5D2-784A8AE0878E}" dt="2025-03-05T21:59:11.763" v="1969" actId="478"/>
          <ac:cxnSpMkLst>
            <pc:docMk/>
            <pc:sldMk cId="621129510" sldId="1001"/>
            <ac:cxnSpMk id="2" creationId="{AB447CEF-C903-EE63-960C-41E0E47D876F}"/>
          </ac:cxnSpMkLst>
        </pc:cxnChg>
        <pc:cxnChg chg="del">
          <ac:chgData name="Kyle Braid" userId="7dc284f9-a193-4dfa-9e5f-f93e0bbc603d" providerId="ADAL" clId="{E8711168-2494-47E5-B5D2-784A8AE0878E}" dt="2025-03-05T21:59:11.763" v="1969" actId="478"/>
          <ac:cxnSpMkLst>
            <pc:docMk/>
            <pc:sldMk cId="621129510" sldId="1001"/>
            <ac:cxnSpMk id="5" creationId="{8899F87F-A153-6BF4-728C-5039CFF6A2EF}"/>
          </ac:cxnSpMkLst>
        </pc:cxnChg>
      </pc:sldChg>
    </pc:docChg>
  </pc:docChgLst>
  <pc:docChgLst>
    <pc:chgData name="Kyle Braid" userId="7dc284f9-a193-4dfa-9e5f-f93e0bbc603d" providerId="ADAL" clId="{E15F09E6-982C-4939-AFD0-ED5C7216166D}"/>
    <pc:docChg chg="undo custSel addSld delSld modSld sldOrd">
      <pc:chgData name="Kyle Braid" userId="7dc284f9-a193-4dfa-9e5f-f93e0bbc603d" providerId="ADAL" clId="{E15F09E6-982C-4939-AFD0-ED5C7216166D}" dt="2024-04-17T14:32:44.243" v="5946" actId="20577"/>
      <pc:docMkLst>
        <pc:docMk/>
      </pc:docMkLst>
      <pc:sldChg chg="del">
        <pc:chgData name="Kyle Braid" userId="7dc284f9-a193-4dfa-9e5f-f93e0bbc603d" providerId="ADAL" clId="{E15F09E6-982C-4939-AFD0-ED5C7216166D}" dt="2024-04-16T19:54:06.347" v="1736" actId="47"/>
        <pc:sldMkLst>
          <pc:docMk/>
          <pc:sldMk cId="3940621114" sldId="410"/>
        </pc:sldMkLst>
      </pc:sldChg>
      <pc:sldChg chg="addSp delSp modSp mod">
        <pc:chgData name="Kyle Braid" userId="7dc284f9-a193-4dfa-9e5f-f93e0bbc603d" providerId="ADAL" clId="{E15F09E6-982C-4939-AFD0-ED5C7216166D}" dt="2024-04-17T14:30:57.030" v="5944" actId="20577"/>
        <pc:sldMkLst>
          <pc:docMk/>
          <pc:sldMk cId="891111163" sldId="550"/>
        </pc:sldMkLst>
      </pc:sldChg>
      <pc:sldChg chg="addSp delSp modSp add del">
        <pc:chgData name="Kyle Braid" userId="7dc284f9-a193-4dfa-9e5f-f93e0bbc603d" providerId="ADAL" clId="{E15F09E6-982C-4939-AFD0-ED5C7216166D}" dt="2024-04-16T15:07:29.331" v="945"/>
        <pc:sldMkLst>
          <pc:docMk/>
          <pc:sldMk cId="1420019120" sldId="680"/>
        </pc:sldMkLst>
      </pc:sldChg>
      <pc:sldChg chg="del">
        <pc:chgData name="Kyle Braid" userId="7dc284f9-a193-4dfa-9e5f-f93e0bbc603d" providerId="ADAL" clId="{E15F09E6-982C-4939-AFD0-ED5C7216166D}" dt="2024-04-16T19:54:06.347" v="1736" actId="47"/>
        <pc:sldMkLst>
          <pc:docMk/>
          <pc:sldMk cId="1528679039" sldId="824"/>
        </pc:sldMkLst>
      </pc:sldChg>
      <pc:sldChg chg="modSp mod">
        <pc:chgData name="Kyle Braid" userId="7dc284f9-a193-4dfa-9e5f-f93e0bbc603d" providerId="ADAL" clId="{E15F09E6-982C-4939-AFD0-ED5C7216166D}" dt="2024-04-16T19:54:14.843" v="1756" actId="20577"/>
        <pc:sldMkLst>
          <pc:docMk/>
          <pc:sldMk cId="3324619839" sldId="856"/>
        </pc:sldMkLst>
      </pc:sldChg>
      <pc:sldChg chg="modSp mod">
        <pc:chgData name="Kyle Braid" userId="7dc284f9-a193-4dfa-9e5f-f93e0bbc603d" providerId="ADAL" clId="{E15F09E6-982C-4939-AFD0-ED5C7216166D}" dt="2024-04-17T14:32:44.243" v="5946" actId="20577"/>
        <pc:sldMkLst>
          <pc:docMk/>
          <pc:sldMk cId="227614728" sldId="868"/>
        </pc:sldMkLst>
      </pc:sldChg>
      <pc:sldChg chg="add del">
        <pc:chgData name="Kyle Braid" userId="7dc284f9-a193-4dfa-9e5f-f93e0bbc603d" providerId="ADAL" clId="{E15F09E6-982C-4939-AFD0-ED5C7216166D}" dt="2024-04-15T21:16:17.713" v="658" actId="47"/>
        <pc:sldMkLst>
          <pc:docMk/>
          <pc:sldMk cId="2280245897" sldId="914"/>
        </pc:sldMkLst>
      </pc:sldChg>
      <pc:sldChg chg="add del">
        <pc:chgData name="Kyle Braid" userId="7dc284f9-a193-4dfa-9e5f-f93e0bbc603d" providerId="ADAL" clId="{E15F09E6-982C-4939-AFD0-ED5C7216166D}" dt="2024-04-15T21:16:17.713" v="658" actId="47"/>
        <pc:sldMkLst>
          <pc:docMk/>
          <pc:sldMk cId="4187412508" sldId="915"/>
        </pc:sldMkLst>
      </pc:sldChg>
      <pc:sldChg chg="add del">
        <pc:chgData name="Kyle Braid" userId="7dc284f9-a193-4dfa-9e5f-f93e0bbc603d" providerId="ADAL" clId="{E15F09E6-982C-4939-AFD0-ED5C7216166D}" dt="2024-04-15T21:16:17.713" v="658" actId="47"/>
        <pc:sldMkLst>
          <pc:docMk/>
          <pc:sldMk cId="485225710" sldId="916"/>
        </pc:sldMkLst>
      </pc:sldChg>
      <pc:sldChg chg="add del">
        <pc:chgData name="Kyle Braid" userId="7dc284f9-a193-4dfa-9e5f-f93e0bbc603d" providerId="ADAL" clId="{E15F09E6-982C-4939-AFD0-ED5C7216166D}" dt="2024-04-15T21:16:17.713" v="658" actId="47"/>
        <pc:sldMkLst>
          <pc:docMk/>
          <pc:sldMk cId="3043437675" sldId="917"/>
        </pc:sldMkLst>
      </pc:sldChg>
      <pc:sldChg chg="del ord">
        <pc:chgData name="Kyle Braid" userId="7dc284f9-a193-4dfa-9e5f-f93e0bbc603d" providerId="ADAL" clId="{E15F09E6-982C-4939-AFD0-ED5C7216166D}" dt="2024-04-15T21:15:52.059" v="655" actId="47"/>
        <pc:sldMkLst>
          <pc:docMk/>
          <pc:sldMk cId="1485895946" sldId="918"/>
        </pc:sldMkLst>
      </pc:sldChg>
      <pc:sldChg chg="del">
        <pc:chgData name="Kyle Braid" userId="7dc284f9-a193-4dfa-9e5f-f93e0bbc603d" providerId="ADAL" clId="{E15F09E6-982C-4939-AFD0-ED5C7216166D}" dt="2024-04-15T21:15:52.059" v="655" actId="47"/>
        <pc:sldMkLst>
          <pc:docMk/>
          <pc:sldMk cId="512429125" sldId="921"/>
        </pc:sldMkLst>
      </pc:sldChg>
      <pc:sldChg chg="del">
        <pc:chgData name="Kyle Braid" userId="7dc284f9-a193-4dfa-9e5f-f93e0bbc603d" providerId="ADAL" clId="{E15F09E6-982C-4939-AFD0-ED5C7216166D}" dt="2024-04-15T21:15:52.059" v="655" actId="47"/>
        <pc:sldMkLst>
          <pc:docMk/>
          <pc:sldMk cId="1860675608" sldId="922"/>
        </pc:sldMkLst>
      </pc:sldChg>
      <pc:sldChg chg="del">
        <pc:chgData name="Kyle Braid" userId="7dc284f9-a193-4dfa-9e5f-f93e0bbc603d" providerId="ADAL" clId="{E15F09E6-982C-4939-AFD0-ED5C7216166D}" dt="2024-04-15T21:15:52.059" v="655" actId="47"/>
        <pc:sldMkLst>
          <pc:docMk/>
          <pc:sldMk cId="2493122998" sldId="923"/>
        </pc:sldMkLst>
      </pc:sldChg>
      <pc:sldChg chg="del">
        <pc:chgData name="Kyle Braid" userId="7dc284f9-a193-4dfa-9e5f-f93e0bbc603d" providerId="ADAL" clId="{E15F09E6-982C-4939-AFD0-ED5C7216166D}" dt="2024-04-15T21:15:52.059" v="655" actId="47"/>
        <pc:sldMkLst>
          <pc:docMk/>
          <pc:sldMk cId="2535200585" sldId="924"/>
        </pc:sldMkLst>
      </pc:sldChg>
      <pc:sldChg chg="del">
        <pc:chgData name="Kyle Braid" userId="7dc284f9-a193-4dfa-9e5f-f93e0bbc603d" providerId="ADAL" clId="{E15F09E6-982C-4939-AFD0-ED5C7216166D}" dt="2024-04-16T15:12:11.958" v="1005" actId="47"/>
        <pc:sldMkLst>
          <pc:docMk/>
          <pc:sldMk cId="2796240172" sldId="925"/>
        </pc:sldMkLst>
      </pc:sldChg>
      <pc:sldChg chg="add del">
        <pc:chgData name="Kyle Braid" userId="7dc284f9-a193-4dfa-9e5f-f93e0bbc603d" providerId="ADAL" clId="{E15F09E6-982C-4939-AFD0-ED5C7216166D}" dt="2024-04-15T21:16:17.713" v="658" actId="47"/>
        <pc:sldMkLst>
          <pc:docMk/>
          <pc:sldMk cId="159495044" sldId="926"/>
        </pc:sldMkLst>
      </pc:sldChg>
      <pc:sldChg chg="add del">
        <pc:chgData name="Kyle Braid" userId="7dc284f9-a193-4dfa-9e5f-f93e0bbc603d" providerId="ADAL" clId="{E15F09E6-982C-4939-AFD0-ED5C7216166D}" dt="2024-04-15T21:16:17.713" v="658" actId="47"/>
        <pc:sldMkLst>
          <pc:docMk/>
          <pc:sldMk cId="231633395" sldId="927"/>
        </pc:sldMkLst>
      </pc:sldChg>
      <pc:sldChg chg="add del">
        <pc:chgData name="Kyle Braid" userId="7dc284f9-a193-4dfa-9e5f-f93e0bbc603d" providerId="ADAL" clId="{E15F09E6-982C-4939-AFD0-ED5C7216166D}" dt="2024-04-15T21:16:17.713" v="658" actId="47"/>
        <pc:sldMkLst>
          <pc:docMk/>
          <pc:sldMk cId="731169561" sldId="928"/>
        </pc:sldMkLst>
      </pc:sldChg>
      <pc:sldChg chg="add del">
        <pc:chgData name="Kyle Braid" userId="7dc284f9-a193-4dfa-9e5f-f93e0bbc603d" providerId="ADAL" clId="{E15F09E6-982C-4939-AFD0-ED5C7216166D}" dt="2024-04-15T21:16:17.713" v="658" actId="47"/>
        <pc:sldMkLst>
          <pc:docMk/>
          <pc:sldMk cId="2389049265" sldId="929"/>
        </pc:sldMkLst>
      </pc:sldChg>
      <pc:sldChg chg="add del">
        <pc:chgData name="Kyle Braid" userId="7dc284f9-a193-4dfa-9e5f-f93e0bbc603d" providerId="ADAL" clId="{E15F09E6-982C-4939-AFD0-ED5C7216166D}" dt="2024-04-15T21:16:17.713" v="658" actId="47"/>
        <pc:sldMkLst>
          <pc:docMk/>
          <pc:sldMk cId="1467453754" sldId="930"/>
        </pc:sldMkLst>
      </pc:sldChg>
      <pc:sldChg chg="add del">
        <pc:chgData name="Kyle Braid" userId="7dc284f9-a193-4dfa-9e5f-f93e0bbc603d" providerId="ADAL" clId="{E15F09E6-982C-4939-AFD0-ED5C7216166D}" dt="2024-04-15T21:16:17.713" v="658" actId="47"/>
        <pc:sldMkLst>
          <pc:docMk/>
          <pc:sldMk cId="3230233261" sldId="931"/>
        </pc:sldMkLst>
      </pc:sldChg>
      <pc:sldChg chg="add del">
        <pc:chgData name="Kyle Braid" userId="7dc284f9-a193-4dfa-9e5f-f93e0bbc603d" providerId="ADAL" clId="{E15F09E6-982C-4939-AFD0-ED5C7216166D}" dt="2024-04-15T21:16:17.713" v="658" actId="47"/>
        <pc:sldMkLst>
          <pc:docMk/>
          <pc:sldMk cId="1288010867" sldId="933"/>
        </pc:sldMkLst>
      </pc:sldChg>
      <pc:sldChg chg="add del">
        <pc:chgData name="Kyle Braid" userId="7dc284f9-a193-4dfa-9e5f-f93e0bbc603d" providerId="ADAL" clId="{E15F09E6-982C-4939-AFD0-ED5C7216166D}" dt="2024-04-15T21:16:17.713" v="658" actId="47"/>
        <pc:sldMkLst>
          <pc:docMk/>
          <pc:sldMk cId="2763219647" sldId="934"/>
        </pc:sldMkLst>
      </pc:sldChg>
      <pc:sldChg chg="add del">
        <pc:chgData name="Kyle Braid" userId="7dc284f9-a193-4dfa-9e5f-f93e0bbc603d" providerId="ADAL" clId="{E15F09E6-982C-4939-AFD0-ED5C7216166D}" dt="2024-04-15T21:16:17.713" v="658" actId="47"/>
        <pc:sldMkLst>
          <pc:docMk/>
          <pc:sldMk cId="3658992380" sldId="935"/>
        </pc:sldMkLst>
      </pc:sldChg>
      <pc:sldChg chg="add del">
        <pc:chgData name="Kyle Braid" userId="7dc284f9-a193-4dfa-9e5f-f93e0bbc603d" providerId="ADAL" clId="{E15F09E6-982C-4939-AFD0-ED5C7216166D}" dt="2024-04-15T21:16:17.713" v="658" actId="47"/>
        <pc:sldMkLst>
          <pc:docMk/>
          <pc:sldMk cId="3100429708" sldId="936"/>
        </pc:sldMkLst>
      </pc:sldChg>
      <pc:sldChg chg="add del">
        <pc:chgData name="Kyle Braid" userId="7dc284f9-a193-4dfa-9e5f-f93e0bbc603d" providerId="ADAL" clId="{E15F09E6-982C-4939-AFD0-ED5C7216166D}" dt="2024-04-15T21:16:17.713" v="658" actId="47"/>
        <pc:sldMkLst>
          <pc:docMk/>
          <pc:sldMk cId="1083317096" sldId="937"/>
        </pc:sldMkLst>
      </pc:sldChg>
      <pc:sldChg chg="add del">
        <pc:chgData name="Kyle Braid" userId="7dc284f9-a193-4dfa-9e5f-f93e0bbc603d" providerId="ADAL" clId="{E15F09E6-982C-4939-AFD0-ED5C7216166D}" dt="2024-04-15T21:16:17.713" v="658" actId="47"/>
        <pc:sldMkLst>
          <pc:docMk/>
          <pc:sldMk cId="3131484162" sldId="938"/>
        </pc:sldMkLst>
      </pc:sldChg>
      <pc:sldChg chg="add del">
        <pc:chgData name="Kyle Braid" userId="7dc284f9-a193-4dfa-9e5f-f93e0bbc603d" providerId="ADAL" clId="{E15F09E6-982C-4939-AFD0-ED5C7216166D}" dt="2024-04-15T21:16:17.713" v="658" actId="47"/>
        <pc:sldMkLst>
          <pc:docMk/>
          <pc:sldMk cId="2597980526" sldId="939"/>
        </pc:sldMkLst>
      </pc:sldChg>
      <pc:sldChg chg="addSp modSp mod">
        <pc:chgData name="Kyle Braid" userId="7dc284f9-a193-4dfa-9e5f-f93e0bbc603d" providerId="ADAL" clId="{E15F09E6-982C-4939-AFD0-ED5C7216166D}" dt="2024-04-16T20:39:48.444" v="5936" actId="20577"/>
        <pc:sldMkLst>
          <pc:docMk/>
          <pc:sldMk cId="743298044" sldId="940"/>
        </pc:sldMkLst>
      </pc:sldChg>
      <pc:sldChg chg="del">
        <pc:chgData name="Kyle Braid" userId="7dc284f9-a193-4dfa-9e5f-f93e0bbc603d" providerId="ADAL" clId="{E15F09E6-982C-4939-AFD0-ED5C7216166D}" dt="2024-04-15T21:15:52.059" v="655" actId="47"/>
        <pc:sldMkLst>
          <pc:docMk/>
          <pc:sldMk cId="1162109908" sldId="941"/>
        </pc:sldMkLst>
      </pc:sldChg>
      <pc:sldChg chg="modSp del">
        <pc:chgData name="Kyle Braid" userId="7dc284f9-a193-4dfa-9e5f-f93e0bbc603d" providerId="ADAL" clId="{E15F09E6-982C-4939-AFD0-ED5C7216166D}" dt="2024-04-15T21:15:52.059" v="655" actId="47"/>
        <pc:sldMkLst>
          <pc:docMk/>
          <pc:sldMk cId="4090229415" sldId="942"/>
        </pc:sldMkLst>
      </pc:sldChg>
      <pc:sldChg chg="del">
        <pc:chgData name="Kyle Braid" userId="7dc284f9-a193-4dfa-9e5f-f93e0bbc603d" providerId="ADAL" clId="{E15F09E6-982C-4939-AFD0-ED5C7216166D}" dt="2024-04-15T21:15:52.059" v="655" actId="47"/>
        <pc:sldMkLst>
          <pc:docMk/>
          <pc:sldMk cId="342270799" sldId="943"/>
        </pc:sldMkLst>
      </pc:sldChg>
      <pc:sldChg chg="del">
        <pc:chgData name="Kyle Braid" userId="7dc284f9-a193-4dfa-9e5f-f93e0bbc603d" providerId="ADAL" clId="{E15F09E6-982C-4939-AFD0-ED5C7216166D}" dt="2024-04-15T21:15:52.059" v="655" actId="47"/>
        <pc:sldMkLst>
          <pc:docMk/>
          <pc:sldMk cId="1497380098" sldId="944"/>
        </pc:sldMkLst>
      </pc:sldChg>
      <pc:sldChg chg="add del">
        <pc:chgData name="Kyle Braid" userId="7dc284f9-a193-4dfa-9e5f-f93e0bbc603d" providerId="ADAL" clId="{E15F09E6-982C-4939-AFD0-ED5C7216166D}" dt="2024-04-15T21:16:17.713" v="658" actId="47"/>
        <pc:sldMkLst>
          <pc:docMk/>
          <pc:sldMk cId="1708848168" sldId="945"/>
        </pc:sldMkLst>
      </pc:sldChg>
      <pc:sldChg chg="add del">
        <pc:chgData name="Kyle Braid" userId="7dc284f9-a193-4dfa-9e5f-f93e0bbc603d" providerId="ADAL" clId="{E15F09E6-982C-4939-AFD0-ED5C7216166D}" dt="2024-04-15T21:16:17.713" v="658" actId="47"/>
        <pc:sldMkLst>
          <pc:docMk/>
          <pc:sldMk cId="3453961912" sldId="946"/>
        </pc:sldMkLst>
      </pc:sldChg>
      <pc:sldChg chg="add del">
        <pc:chgData name="Kyle Braid" userId="7dc284f9-a193-4dfa-9e5f-f93e0bbc603d" providerId="ADAL" clId="{E15F09E6-982C-4939-AFD0-ED5C7216166D}" dt="2024-04-15T21:16:17.713" v="658" actId="47"/>
        <pc:sldMkLst>
          <pc:docMk/>
          <pc:sldMk cId="3574720227" sldId="947"/>
        </pc:sldMkLst>
      </pc:sldChg>
      <pc:sldChg chg="add del">
        <pc:chgData name="Kyle Braid" userId="7dc284f9-a193-4dfa-9e5f-f93e0bbc603d" providerId="ADAL" clId="{E15F09E6-982C-4939-AFD0-ED5C7216166D}" dt="2024-04-15T21:16:17.713" v="658" actId="47"/>
        <pc:sldMkLst>
          <pc:docMk/>
          <pc:sldMk cId="422446636" sldId="948"/>
        </pc:sldMkLst>
      </pc:sldChg>
      <pc:sldChg chg="add del">
        <pc:chgData name="Kyle Braid" userId="7dc284f9-a193-4dfa-9e5f-f93e0bbc603d" providerId="ADAL" clId="{E15F09E6-982C-4939-AFD0-ED5C7216166D}" dt="2024-04-15T21:16:17.713" v="658" actId="47"/>
        <pc:sldMkLst>
          <pc:docMk/>
          <pc:sldMk cId="2961998127" sldId="949"/>
        </pc:sldMkLst>
      </pc:sldChg>
      <pc:sldChg chg="addSp modSp add del mod">
        <pc:chgData name="Kyle Braid" userId="7dc284f9-a193-4dfa-9e5f-f93e0bbc603d" providerId="ADAL" clId="{E15F09E6-982C-4939-AFD0-ED5C7216166D}" dt="2024-04-15T21:16:17.713" v="658" actId="47"/>
        <pc:sldMkLst>
          <pc:docMk/>
          <pc:sldMk cId="2659450415" sldId="950"/>
        </pc:sldMkLst>
      </pc:sldChg>
      <pc:sldChg chg="add del">
        <pc:chgData name="Kyle Braid" userId="7dc284f9-a193-4dfa-9e5f-f93e0bbc603d" providerId="ADAL" clId="{E15F09E6-982C-4939-AFD0-ED5C7216166D}" dt="2024-04-15T21:16:17.713" v="658" actId="47"/>
        <pc:sldMkLst>
          <pc:docMk/>
          <pc:sldMk cId="3538063148" sldId="951"/>
        </pc:sldMkLst>
      </pc:sldChg>
      <pc:sldChg chg="add del">
        <pc:chgData name="Kyle Braid" userId="7dc284f9-a193-4dfa-9e5f-f93e0bbc603d" providerId="ADAL" clId="{E15F09E6-982C-4939-AFD0-ED5C7216166D}" dt="2024-04-15T21:16:17.713" v="658" actId="47"/>
        <pc:sldMkLst>
          <pc:docMk/>
          <pc:sldMk cId="3821101323" sldId="952"/>
        </pc:sldMkLst>
      </pc:sldChg>
      <pc:sldChg chg="add del">
        <pc:chgData name="Kyle Braid" userId="7dc284f9-a193-4dfa-9e5f-f93e0bbc603d" providerId="ADAL" clId="{E15F09E6-982C-4939-AFD0-ED5C7216166D}" dt="2024-04-15T21:16:17.713" v="658" actId="47"/>
        <pc:sldMkLst>
          <pc:docMk/>
          <pc:sldMk cId="2195676791" sldId="953"/>
        </pc:sldMkLst>
      </pc:sldChg>
      <pc:sldChg chg="add del">
        <pc:chgData name="Kyle Braid" userId="7dc284f9-a193-4dfa-9e5f-f93e0bbc603d" providerId="ADAL" clId="{E15F09E6-982C-4939-AFD0-ED5C7216166D}" dt="2024-04-15T21:16:17.713" v="658" actId="47"/>
        <pc:sldMkLst>
          <pc:docMk/>
          <pc:sldMk cId="1281368608" sldId="954"/>
        </pc:sldMkLst>
      </pc:sldChg>
      <pc:sldChg chg="add del">
        <pc:chgData name="Kyle Braid" userId="7dc284f9-a193-4dfa-9e5f-f93e0bbc603d" providerId="ADAL" clId="{E15F09E6-982C-4939-AFD0-ED5C7216166D}" dt="2024-04-15T21:16:17.713" v="658" actId="47"/>
        <pc:sldMkLst>
          <pc:docMk/>
          <pc:sldMk cId="3528121753" sldId="955"/>
        </pc:sldMkLst>
      </pc:sldChg>
      <pc:sldChg chg="add del">
        <pc:chgData name="Kyle Braid" userId="7dc284f9-a193-4dfa-9e5f-f93e0bbc603d" providerId="ADAL" clId="{E15F09E6-982C-4939-AFD0-ED5C7216166D}" dt="2024-04-15T21:16:17.713" v="658" actId="47"/>
        <pc:sldMkLst>
          <pc:docMk/>
          <pc:sldMk cId="1299355493" sldId="956"/>
        </pc:sldMkLst>
      </pc:sldChg>
      <pc:sldChg chg="add del">
        <pc:chgData name="Kyle Braid" userId="7dc284f9-a193-4dfa-9e5f-f93e0bbc603d" providerId="ADAL" clId="{E15F09E6-982C-4939-AFD0-ED5C7216166D}" dt="2024-04-15T21:16:17.713" v="658" actId="47"/>
        <pc:sldMkLst>
          <pc:docMk/>
          <pc:sldMk cId="3199341052" sldId="957"/>
        </pc:sldMkLst>
      </pc:sldChg>
      <pc:sldChg chg="add del">
        <pc:chgData name="Kyle Braid" userId="7dc284f9-a193-4dfa-9e5f-f93e0bbc603d" providerId="ADAL" clId="{E15F09E6-982C-4939-AFD0-ED5C7216166D}" dt="2024-04-15T21:16:17.713" v="658" actId="47"/>
        <pc:sldMkLst>
          <pc:docMk/>
          <pc:sldMk cId="1296766740" sldId="958"/>
        </pc:sldMkLst>
      </pc:sldChg>
      <pc:sldChg chg="delSp modSp add mod">
        <pc:chgData name="Kyle Braid" userId="7dc284f9-a193-4dfa-9e5f-f93e0bbc603d" providerId="ADAL" clId="{E15F09E6-982C-4939-AFD0-ED5C7216166D}" dt="2024-04-16T20:39:36.958" v="5920" actId="20577"/>
        <pc:sldMkLst>
          <pc:docMk/>
          <pc:sldMk cId="708197759" sldId="959"/>
        </pc:sldMkLst>
      </pc:sldChg>
      <pc:sldChg chg="add del">
        <pc:chgData name="Kyle Braid" userId="7dc284f9-a193-4dfa-9e5f-f93e0bbc603d" providerId="ADAL" clId="{E15F09E6-982C-4939-AFD0-ED5C7216166D}" dt="2024-04-15T20:37:06.657" v="191"/>
        <pc:sldMkLst>
          <pc:docMk/>
          <pc:sldMk cId="1898924978" sldId="959"/>
        </pc:sldMkLst>
      </pc:sldChg>
      <pc:sldChg chg="addSp delSp modSp add mod">
        <pc:chgData name="Kyle Braid" userId="7dc284f9-a193-4dfa-9e5f-f93e0bbc603d" providerId="ADAL" clId="{E15F09E6-982C-4939-AFD0-ED5C7216166D}" dt="2024-04-16T20:11:55.320" v="3304" actId="20577"/>
        <pc:sldMkLst>
          <pc:docMk/>
          <pc:sldMk cId="3400593712" sldId="960"/>
        </pc:sldMkLst>
      </pc:sldChg>
      <pc:sldChg chg="addSp delSp modSp add mod ord">
        <pc:chgData name="Kyle Braid" userId="7dc284f9-a193-4dfa-9e5f-f93e0bbc603d" providerId="ADAL" clId="{E15F09E6-982C-4939-AFD0-ED5C7216166D}" dt="2024-04-16T20:14:06.390" v="3708" actId="20577"/>
        <pc:sldMkLst>
          <pc:docMk/>
          <pc:sldMk cId="1530675424" sldId="961"/>
        </pc:sldMkLst>
      </pc:sldChg>
      <pc:sldChg chg="addSp delSp modSp add mod ord">
        <pc:chgData name="Kyle Braid" userId="7dc284f9-a193-4dfa-9e5f-f93e0bbc603d" providerId="ADAL" clId="{E15F09E6-982C-4939-AFD0-ED5C7216166D}" dt="2024-04-16T20:40:21.601" v="5941" actId="20577"/>
        <pc:sldMkLst>
          <pc:docMk/>
          <pc:sldMk cId="1526666101" sldId="962"/>
        </pc:sldMkLst>
      </pc:sldChg>
      <pc:sldChg chg="addSp delSp modSp add mod">
        <pc:chgData name="Kyle Braid" userId="7dc284f9-a193-4dfa-9e5f-f93e0bbc603d" providerId="ADAL" clId="{E15F09E6-982C-4939-AFD0-ED5C7216166D}" dt="2024-04-16T20:17:46.018" v="4239" actId="20577"/>
        <pc:sldMkLst>
          <pc:docMk/>
          <pc:sldMk cId="3678865997" sldId="963"/>
        </pc:sldMkLst>
      </pc:sldChg>
      <pc:sldChg chg="modSp add mod">
        <pc:chgData name="Kyle Braid" userId="7dc284f9-a193-4dfa-9e5f-f93e0bbc603d" providerId="ADAL" clId="{E15F09E6-982C-4939-AFD0-ED5C7216166D}" dt="2024-04-16T20:20:28.191" v="4719" actId="20577"/>
        <pc:sldMkLst>
          <pc:docMk/>
          <pc:sldMk cId="3089770399" sldId="964"/>
        </pc:sldMkLst>
      </pc:sldChg>
      <pc:sldChg chg="add del">
        <pc:chgData name="Kyle Braid" userId="7dc284f9-a193-4dfa-9e5f-f93e0bbc603d" providerId="ADAL" clId="{E15F09E6-982C-4939-AFD0-ED5C7216166D}" dt="2024-04-15T22:52:31.910" v="903" actId="47"/>
        <pc:sldMkLst>
          <pc:docMk/>
          <pc:sldMk cId="979374893" sldId="965"/>
        </pc:sldMkLst>
      </pc:sldChg>
      <pc:sldChg chg="modSp add mod">
        <pc:chgData name="Kyle Braid" userId="7dc284f9-a193-4dfa-9e5f-f93e0bbc603d" providerId="ADAL" clId="{E15F09E6-982C-4939-AFD0-ED5C7216166D}" dt="2024-04-16T20:22:10.881" v="4947" actId="1035"/>
        <pc:sldMkLst>
          <pc:docMk/>
          <pc:sldMk cId="1145186380" sldId="965"/>
        </pc:sldMkLst>
      </pc:sldChg>
      <pc:sldChg chg="addSp delSp modSp add mod">
        <pc:chgData name="Kyle Braid" userId="7dc284f9-a193-4dfa-9e5f-f93e0bbc603d" providerId="ADAL" clId="{E15F09E6-982C-4939-AFD0-ED5C7216166D}" dt="2024-04-16T20:29:10.945" v="5497" actId="6549"/>
        <pc:sldMkLst>
          <pc:docMk/>
          <pc:sldMk cId="3775666939" sldId="966"/>
        </pc:sldMkLst>
      </pc:sldChg>
      <pc:sldChg chg="modSp mod">
        <pc:chgData name="Kyle Braid" userId="7dc284f9-a193-4dfa-9e5f-f93e0bbc603d" providerId="ADAL" clId="{E15F09E6-982C-4939-AFD0-ED5C7216166D}" dt="2024-04-16T19:56:19.435" v="1843" actId="20577"/>
        <pc:sldMkLst>
          <pc:docMk/>
          <pc:sldMk cId="4275673626" sldId="967"/>
        </pc:sldMkLst>
      </pc:sldChg>
      <pc:sldChg chg="modSp mod">
        <pc:chgData name="Kyle Braid" userId="7dc284f9-a193-4dfa-9e5f-f93e0bbc603d" providerId="ADAL" clId="{E15F09E6-982C-4939-AFD0-ED5C7216166D}" dt="2024-04-16T15:48:16.271" v="1504" actId="20577"/>
        <pc:sldMkLst>
          <pc:docMk/>
          <pc:sldMk cId="2819651060" sldId="968"/>
        </pc:sldMkLst>
      </pc:sldChg>
      <pc:sldChg chg="modSp add mod">
        <pc:chgData name="Kyle Braid" userId="7dc284f9-a193-4dfa-9e5f-f93e0bbc603d" providerId="ADAL" clId="{E15F09E6-982C-4939-AFD0-ED5C7216166D}" dt="2024-04-16T20:41:37.002" v="5943" actId="20577"/>
        <pc:sldMkLst>
          <pc:docMk/>
          <pc:sldMk cId="923290199" sldId="969"/>
        </pc:sldMkLst>
      </pc:sldChg>
      <pc:sldChg chg="addSp delSp modSp add del mod">
        <pc:chgData name="Kyle Braid" userId="7dc284f9-a193-4dfa-9e5f-f93e0bbc603d" providerId="ADAL" clId="{E15F09E6-982C-4939-AFD0-ED5C7216166D}" dt="2024-04-16T19:56:22.816" v="1844" actId="2696"/>
        <pc:sldMkLst>
          <pc:docMk/>
          <pc:sldMk cId="1235189745" sldId="970"/>
        </pc:sldMkLst>
      </pc:sldChg>
      <pc:sldChg chg="add del">
        <pc:chgData name="Kyle Braid" userId="7dc284f9-a193-4dfa-9e5f-f93e0bbc603d" providerId="ADAL" clId="{E15F09E6-982C-4939-AFD0-ED5C7216166D}" dt="2024-04-16T19:56:53.626" v="1880" actId="47"/>
        <pc:sldMkLst>
          <pc:docMk/>
          <pc:sldMk cId="3290401333" sldId="970"/>
        </pc:sldMkLst>
      </pc:sldChg>
      <pc:sldChg chg="addSp delSp modSp add mod">
        <pc:chgData name="Kyle Braid" userId="7dc284f9-a193-4dfa-9e5f-f93e0bbc603d" providerId="ADAL" clId="{E15F09E6-982C-4939-AFD0-ED5C7216166D}" dt="2024-04-16T20:35:49.830" v="5845" actId="114"/>
        <pc:sldMkLst>
          <pc:docMk/>
          <pc:sldMk cId="2610797661" sldId="971"/>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578795481447172"/>
          <c:y val="2.5684289463817021E-4"/>
          <c:w val="0.74212045185528275"/>
          <c:h val="0.99974315710536188"/>
        </c:manualLayout>
      </c:layout>
      <c:barChart>
        <c:barDir val="bar"/>
        <c:grouping val="clustered"/>
        <c:varyColors val="0"/>
        <c:ser>
          <c:idx val="0"/>
          <c:order val="0"/>
          <c:tx>
            <c:strRef>
              <c:f>Sheet1!$B$1</c:f>
              <c:strCache>
                <c:ptCount val="1"/>
                <c:pt idx="0">
                  <c:v>Agree strongly</c:v>
                </c:pt>
              </c:strCache>
            </c:strRef>
          </c:tx>
          <c:spPr>
            <a:solidFill>
              <a:srgbClr val="0070C0"/>
            </a:solidFill>
            <a:ln>
              <a:noFill/>
            </a:ln>
          </c:spPr>
          <c:invertIfNegative val="0"/>
          <c:dPt>
            <c:idx val="0"/>
            <c:invertIfNegative val="0"/>
            <c:bubble3D val="0"/>
            <c:spPr>
              <a:solidFill>
                <a:srgbClr val="0070C0"/>
              </a:solidFill>
              <a:ln w="15875">
                <a:noFill/>
              </a:ln>
            </c:spPr>
            <c:extLst>
              <c:ext xmlns:c16="http://schemas.microsoft.com/office/drawing/2014/chart" uri="{C3380CC4-5D6E-409C-BE32-E72D297353CC}">
                <c16:uniqueId val="{00000001-7B2B-4001-BAC1-B43EBE03F52A}"/>
              </c:ext>
            </c:extLst>
          </c:dPt>
          <c:dPt>
            <c:idx val="1"/>
            <c:invertIfNegative val="0"/>
            <c:bubble3D val="0"/>
            <c:extLst>
              <c:ext xmlns:c16="http://schemas.microsoft.com/office/drawing/2014/chart" uri="{C3380CC4-5D6E-409C-BE32-E72D297353CC}">
                <c16:uniqueId val="{00000002-7B2B-4001-BAC1-B43EBE03F52A}"/>
              </c:ext>
            </c:extLst>
          </c:dPt>
          <c:dPt>
            <c:idx val="2"/>
            <c:invertIfNegative val="0"/>
            <c:bubble3D val="0"/>
            <c:extLst>
              <c:ext xmlns:c16="http://schemas.microsoft.com/office/drawing/2014/chart" uri="{C3380CC4-5D6E-409C-BE32-E72D297353CC}">
                <c16:uniqueId val="{00000003-7B2B-4001-BAC1-B43EBE03F52A}"/>
              </c:ext>
            </c:extLst>
          </c:dPt>
          <c:dPt>
            <c:idx val="3"/>
            <c:invertIfNegative val="0"/>
            <c:bubble3D val="0"/>
            <c:spPr>
              <a:solidFill>
                <a:srgbClr val="FF0000"/>
              </a:solidFill>
              <a:ln>
                <a:noFill/>
              </a:ln>
            </c:spPr>
            <c:extLst>
              <c:ext xmlns:c16="http://schemas.microsoft.com/office/drawing/2014/chart" uri="{C3380CC4-5D6E-409C-BE32-E72D297353CC}">
                <c16:uniqueId val="{00000004-7B2B-4001-BAC1-B43EBE03F52A}"/>
              </c:ext>
            </c:extLst>
          </c:dPt>
          <c:dPt>
            <c:idx val="4"/>
            <c:invertIfNegative val="0"/>
            <c:bubble3D val="0"/>
            <c:spPr>
              <a:solidFill>
                <a:schemeClr val="bg1">
                  <a:lumMod val="50000"/>
                </a:schemeClr>
              </a:solidFill>
              <a:ln>
                <a:noFill/>
              </a:ln>
            </c:spPr>
            <c:extLst>
              <c:ext xmlns:c16="http://schemas.microsoft.com/office/drawing/2014/chart" uri="{C3380CC4-5D6E-409C-BE32-E72D297353CC}">
                <c16:uniqueId val="{00000005-7B2B-4001-BAC1-B43EBE03F52A}"/>
              </c:ext>
            </c:extLst>
          </c:dPt>
          <c:dPt>
            <c:idx val="5"/>
            <c:invertIfNegative val="0"/>
            <c:bubble3D val="0"/>
            <c:extLst>
              <c:ext xmlns:c16="http://schemas.microsoft.com/office/drawing/2014/chart" uri="{C3380CC4-5D6E-409C-BE32-E72D297353CC}">
                <c16:uniqueId val="{00000006-7B2B-4001-BAC1-B43EBE03F52A}"/>
              </c:ext>
            </c:extLst>
          </c:dPt>
          <c:dPt>
            <c:idx val="6"/>
            <c:invertIfNegative val="0"/>
            <c:bubble3D val="0"/>
            <c:extLst>
              <c:ext xmlns:c16="http://schemas.microsoft.com/office/drawing/2014/chart" uri="{C3380CC4-5D6E-409C-BE32-E72D297353CC}">
                <c16:uniqueId val="{00000007-7B2B-4001-BAC1-B43EBE03F52A}"/>
              </c:ext>
            </c:extLst>
          </c:dPt>
          <c:dPt>
            <c:idx val="9"/>
            <c:invertIfNegative val="0"/>
            <c:bubble3D val="0"/>
            <c:extLst>
              <c:ext xmlns:c16="http://schemas.microsoft.com/office/drawing/2014/chart" uri="{C3380CC4-5D6E-409C-BE32-E72D297353CC}">
                <c16:uniqueId val="{00000008-7B2B-4001-BAC1-B43EBE03F52A}"/>
              </c:ext>
            </c:extLst>
          </c:dPt>
          <c:dPt>
            <c:idx val="10"/>
            <c:invertIfNegative val="0"/>
            <c:bubble3D val="0"/>
            <c:extLst>
              <c:ext xmlns:c16="http://schemas.microsoft.com/office/drawing/2014/chart" uri="{C3380CC4-5D6E-409C-BE32-E72D297353CC}">
                <c16:uniqueId val="{0000000A-7B2B-4001-BAC1-B43EBE03F52A}"/>
              </c:ext>
            </c:extLst>
          </c:dPt>
          <c:dPt>
            <c:idx val="11"/>
            <c:invertIfNegative val="0"/>
            <c:bubble3D val="0"/>
            <c:extLst>
              <c:ext xmlns:c16="http://schemas.microsoft.com/office/drawing/2014/chart" uri="{C3380CC4-5D6E-409C-BE32-E72D297353CC}">
                <c16:uniqueId val="{0000000C-7B2B-4001-BAC1-B43EBE03F52A}"/>
              </c:ext>
            </c:extLst>
          </c:dPt>
          <c:dPt>
            <c:idx val="12"/>
            <c:invertIfNegative val="0"/>
            <c:bubble3D val="0"/>
            <c:extLst>
              <c:ext xmlns:c16="http://schemas.microsoft.com/office/drawing/2014/chart" uri="{C3380CC4-5D6E-409C-BE32-E72D297353CC}">
                <c16:uniqueId val="{0000000E-7B2B-4001-BAC1-B43EBE03F52A}"/>
              </c:ext>
            </c:extLst>
          </c:dPt>
          <c:dPt>
            <c:idx val="14"/>
            <c:invertIfNegative val="0"/>
            <c:bubble3D val="0"/>
            <c:spPr>
              <a:solidFill>
                <a:srgbClr val="FF0000"/>
              </a:solidFill>
              <a:ln>
                <a:noFill/>
              </a:ln>
            </c:spPr>
            <c:extLst>
              <c:ext xmlns:c16="http://schemas.microsoft.com/office/drawing/2014/chart" uri="{C3380CC4-5D6E-409C-BE32-E72D297353CC}">
                <c16:uniqueId val="{00000010-0B65-4F61-A7D2-3A70E5116F3B}"/>
              </c:ext>
            </c:extLst>
          </c:dPt>
          <c:dPt>
            <c:idx val="15"/>
            <c:invertIfNegative val="0"/>
            <c:bubble3D val="0"/>
            <c:spPr>
              <a:solidFill>
                <a:schemeClr val="bg1">
                  <a:lumMod val="50000"/>
                </a:schemeClr>
              </a:solidFill>
              <a:ln>
                <a:noFill/>
              </a:ln>
            </c:spPr>
            <c:extLst>
              <c:ext xmlns:c16="http://schemas.microsoft.com/office/drawing/2014/chart" uri="{C3380CC4-5D6E-409C-BE32-E72D297353CC}">
                <c16:uniqueId val="{00000011-0B65-4F61-A7D2-3A70E5116F3B}"/>
              </c:ext>
            </c:extLst>
          </c:dPt>
          <c:dPt>
            <c:idx val="16"/>
            <c:invertIfNegative val="0"/>
            <c:bubble3D val="0"/>
            <c:spPr>
              <a:solidFill>
                <a:schemeClr val="tx1"/>
              </a:solidFill>
              <a:ln>
                <a:noFill/>
              </a:ln>
            </c:spPr>
            <c:extLst>
              <c:ext xmlns:c16="http://schemas.microsoft.com/office/drawing/2014/chart" uri="{C3380CC4-5D6E-409C-BE32-E72D297353CC}">
                <c16:uniqueId val="{0000000F-7B2B-4001-BAC1-B43EBE03F52A}"/>
              </c:ext>
            </c:extLst>
          </c:dPt>
          <c:dLbls>
            <c:dLbl>
              <c:idx val="5"/>
              <c:tx>
                <c:rich>
                  <a:bodyPr/>
                  <a:lstStyle/>
                  <a:p>
                    <a:r>
                      <a:rPr lang="en-US" dirty="0"/>
                      <a:t>&lt;1%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B2B-4001-BAC1-B43EBE03F52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Sheet1!$A$2:$A$7</c:f>
              <c:strCache>
                <c:ptCount val="6"/>
                <c:pt idx="0">
                  <c:v>      I’m very familiar with it</c:v>
                </c:pt>
                <c:pt idx="1">
                  <c:v>      I’m somewhat familiar with it</c:v>
                </c:pt>
                <c:pt idx="2">
                  <c:v>   I’ve heard of it, but I don’t know much</c:v>
                </c:pt>
                <c:pt idx="3">
                  <c:v>I’ve never heard of it</c:v>
                </c:pt>
                <c:pt idx="4">
                  <c:v>Not sure</c:v>
                </c:pt>
                <c:pt idx="5">
                  <c:v>Prefer not to answer</c:v>
                </c:pt>
              </c:strCache>
            </c:strRef>
          </c:cat>
          <c:val>
            <c:numRef>
              <c:f>Sheet1!$B$2:$B$7</c:f>
              <c:numCache>
                <c:formatCode>0%</c:formatCode>
                <c:ptCount val="6"/>
                <c:pt idx="0">
                  <c:v>0.16</c:v>
                </c:pt>
                <c:pt idx="1">
                  <c:v>0.39</c:v>
                </c:pt>
                <c:pt idx="2">
                  <c:v>0.33</c:v>
                </c:pt>
                <c:pt idx="3">
                  <c:v>7.0000000000000007E-2</c:v>
                </c:pt>
                <c:pt idx="4">
                  <c:v>0.04</c:v>
                </c:pt>
                <c:pt idx="5">
                  <c:v>0</c:v>
                </c:pt>
              </c:numCache>
            </c:numRef>
          </c:val>
          <c:extLst>
            <c:ext xmlns:c16="http://schemas.microsoft.com/office/drawing/2014/chart" uri="{C3380CC4-5D6E-409C-BE32-E72D297353CC}">
              <c16:uniqueId val="{00000010-7B2B-4001-BAC1-B43EBE03F52A}"/>
            </c:ext>
          </c:extLst>
        </c:ser>
        <c:dLbls>
          <c:showLegendKey val="0"/>
          <c:showVal val="0"/>
          <c:showCatName val="0"/>
          <c:showSerName val="0"/>
          <c:showPercent val="0"/>
          <c:showBubbleSize val="0"/>
        </c:dLbls>
        <c:gapWidth val="100"/>
        <c:axId val="163626368"/>
        <c:axId val="163628160"/>
      </c:barChart>
      <c:catAx>
        <c:axId val="163626368"/>
        <c:scaling>
          <c:orientation val="maxMin"/>
        </c:scaling>
        <c:delete val="0"/>
        <c:axPos val="l"/>
        <c:numFmt formatCode="General" sourceLinked="0"/>
        <c:majorTickMark val="none"/>
        <c:minorTickMark val="none"/>
        <c:tickLblPos val="nextTo"/>
        <c:spPr>
          <a:ln>
            <a:noFill/>
          </a:ln>
        </c:spPr>
        <c:txPr>
          <a:bodyPr/>
          <a:lstStyle/>
          <a:p>
            <a:pPr algn="r">
              <a:defRPr/>
            </a:pPr>
            <a:endParaRPr lang="en-US"/>
          </a:p>
        </c:txPr>
        <c:crossAx val="163628160"/>
        <c:crosses val="autoZero"/>
        <c:auto val="1"/>
        <c:lblAlgn val="ctr"/>
        <c:lblOffset val="25"/>
        <c:noMultiLvlLbl val="0"/>
      </c:catAx>
      <c:valAx>
        <c:axId val="163628160"/>
        <c:scaling>
          <c:orientation val="minMax"/>
          <c:max val="1"/>
          <c:min val="0"/>
        </c:scaling>
        <c:delete val="0"/>
        <c:axPos val="b"/>
        <c:numFmt formatCode="0%" sourceLinked="1"/>
        <c:majorTickMark val="none"/>
        <c:minorTickMark val="none"/>
        <c:tickLblPos val="none"/>
        <c:spPr>
          <a:ln>
            <a:noFill/>
          </a:ln>
        </c:spPr>
        <c:crossAx val="163626368"/>
        <c:crosses val="max"/>
        <c:crossBetween val="between"/>
        <c:majorUnit val="0.2"/>
      </c:valAx>
      <c:spPr>
        <a:noFill/>
        <a:ln w="25400">
          <a:noFill/>
        </a:ln>
      </c:spPr>
    </c:plotArea>
    <c:plotVisOnly val="1"/>
    <c:dispBlanksAs val="gap"/>
    <c:showDLblsOverMax val="0"/>
  </c:chart>
  <c:txPr>
    <a:bodyPr/>
    <a:lstStyle/>
    <a:p>
      <a:pPr>
        <a:defRPr sz="900" b="1">
          <a:solidFill>
            <a:schemeClr val="tx1"/>
          </a:solidFil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44415405794863871"/>
          <c:y val="2.5699912510936134E-4"/>
          <c:w val="0.55584594205136117"/>
          <c:h val="0.99974315710536188"/>
        </c:manualLayout>
      </c:layout>
      <c:barChart>
        <c:barDir val="bar"/>
        <c:grouping val="clustered"/>
        <c:varyColors val="0"/>
        <c:ser>
          <c:idx val="0"/>
          <c:order val="0"/>
          <c:tx>
            <c:strRef>
              <c:f>Sheet1!$B$1</c:f>
              <c:strCache>
                <c:ptCount val="1"/>
                <c:pt idx="0">
                  <c:v>Agree strongly</c:v>
                </c:pt>
              </c:strCache>
            </c:strRef>
          </c:tx>
          <c:spPr>
            <a:solidFill>
              <a:srgbClr val="0070C0"/>
            </a:solidFill>
            <a:ln>
              <a:noFill/>
            </a:ln>
          </c:spPr>
          <c:invertIfNegative val="0"/>
          <c:dPt>
            <c:idx val="0"/>
            <c:invertIfNegative val="0"/>
            <c:bubble3D val="0"/>
            <c:spPr>
              <a:solidFill>
                <a:srgbClr val="0070C0"/>
              </a:solidFill>
              <a:ln w="15875">
                <a:noFill/>
              </a:ln>
            </c:spPr>
            <c:extLst>
              <c:ext xmlns:c16="http://schemas.microsoft.com/office/drawing/2014/chart" uri="{C3380CC4-5D6E-409C-BE32-E72D297353CC}">
                <c16:uniqueId val="{00000001-7B2B-4001-BAC1-B43EBE03F52A}"/>
              </c:ext>
            </c:extLst>
          </c:dPt>
          <c:dPt>
            <c:idx val="1"/>
            <c:invertIfNegative val="0"/>
            <c:bubble3D val="0"/>
            <c:extLst>
              <c:ext xmlns:c16="http://schemas.microsoft.com/office/drawing/2014/chart" uri="{C3380CC4-5D6E-409C-BE32-E72D297353CC}">
                <c16:uniqueId val="{00000002-7B2B-4001-BAC1-B43EBE03F52A}"/>
              </c:ext>
            </c:extLst>
          </c:dPt>
          <c:dPt>
            <c:idx val="2"/>
            <c:invertIfNegative val="0"/>
            <c:bubble3D val="0"/>
            <c:extLst>
              <c:ext xmlns:c16="http://schemas.microsoft.com/office/drawing/2014/chart" uri="{C3380CC4-5D6E-409C-BE32-E72D297353CC}">
                <c16:uniqueId val="{00000003-7B2B-4001-BAC1-B43EBE03F52A}"/>
              </c:ext>
            </c:extLst>
          </c:dPt>
          <c:dPt>
            <c:idx val="3"/>
            <c:invertIfNegative val="0"/>
            <c:bubble3D val="0"/>
            <c:extLst>
              <c:ext xmlns:c16="http://schemas.microsoft.com/office/drawing/2014/chart" uri="{C3380CC4-5D6E-409C-BE32-E72D297353CC}">
                <c16:uniqueId val="{00000004-7B2B-4001-BAC1-B43EBE03F52A}"/>
              </c:ext>
            </c:extLst>
          </c:dPt>
          <c:dPt>
            <c:idx val="4"/>
            <c:invertIfNegative val="0"/>
            <c:bubble3D val="0"/>
            <c:extLst>
              <c:ext xmlns:c16="http://schemas.microsoft.com/office/drawing/2014/chart" uri="{C3380CC4-5D6E-409C-BE32-E72D297353CC}">
                <c16:uniqueId val="{00000005-7B2B-4001-BAC1-B43EBE03F52A}"/>
              </c:ext>
            </c:extLst>
          </c:dPt>
          <c:dPt>
            <c:idx val="5"/>
            <c:invertIfNegative val="0"/>
            <c:bubble3D val="0"/>
            <c:extLst>
              <c:ext xmlns:c16="http://schemas.microsoft.com/office/drawing/2014/chart" uri="{C3380CC4-5D6E-409C-BE32-E72D297353CC}">
                <c16:uniqueId val="{00000006-7B2B-4001-BAC1-B43EBE03F52A}"/>
              </c:ext>
            </c:extLst>
          </c:dPt>
          <c:dPt>
            <c:idx val="6"/>
            <c:invertIfNegative val="0"/>
            <c:bubble3D val="0"/>
            <c:extLst>
              <c:ext xmlns:c16="http://schemas.microsoft.com/office/drawing/2014/chart" uri="{C3380CC4-5D6E-409C-BE32-E72D297353CC}">
                <c16:uniqueId val="{00000007-7B2B-4001-BAC1-B43EBE03F52A}"/>
              </c:ext>
            </c:extLst>
          </c:dPt>
          <c:dPt>
            <c:idx val="8"/>
            <c:invertIfNegative val="0"/>
            <c:bubble3D val="0"/>
            <c:spPr>
              <a:solidFill>
                <a:srgbClr val="FF0000"/>
              </a:solidFill>
              <a:ln>
                <a:noFill/>
              </a:ln>
            </c:spPr>
            <c:extLst>
              <c:ext xmlns:c16="http://schemas.microsoft.com/office/drawing/2014/chart" uri="{C3380CC4-5D6E-409C-BE32-E72D297353CC}">
                <c16:uniqueId val="{00000000-5415-436F-ACBE-C1C1F90697D1}"/>
              </c:ext>
            </c:extLst>
          </c:dPt>
          <c:dPt>
            <c:idx val="9"/>
            <c:invertIfNegative val="0"/>
            <c:bubble3D val="0"/>
            <c:spPr>
              <a:solidFill>
                <a:schemeClr val="bg1">
                  <a:lumMod val="50000"/>
                </a:schemeClr>
              </a:solidFill>
              <a:ln>
                <a:noFill/>
              </a:ln>
            </c:spPr>
            <c:extLst>
              <c:ext xmlns:c16="http://schemas.microsoft.com/office/drawing/2014/chart" uri="{C3380CC4-5D6E-409C-BE32-E72D297353CC}">
                <c16:uniqueId val="{00000008-7B2B-4001-BAC1-B43EBE03F52A}"/>
              </c:ext>
            </c:extLst>
          </c:dPt>
          <c:dPt>
            <c:idx val="10"/>
            <c:invertIfNegative val="0"/>
            <c:bubble3D val="0"/>
            <c:spPr>
              <a:solidFill>
                <a:schemeClr val="bg1">
                  <a:lumMod val="50000"/>
                </a:schemeClr>
              </a:solidFill>
              <a:ln>
                <a:noFill/>
              </a:ln>
            </c:spPr>
            <c:extLst>
              <c:ext xmlns:c16="http://schemas.microsoft.com/office/drawing/2014/chart" uri="{C3380CC4-5D6E-409C-BE32-E72D297353CC}">
                <c16:uniqueId val="{0000000A-7B2B-4001-BAC1-B43EBE03F52A}"/>
              </c:ext>
            </c:extLst>
          </c:dPt>
          <c:dPt>
            <c:idx val="11"/>
            <c:invertIfNegative val="0"/>
            <c:bubble3D val="0"/>
            <c:spPr>
              <a:solidFill>
                <a:schemeClr val="bg1">
                  <a:lumMod val="50000"/>
                </a:schemeClr>
              </a:solidFill>
              <a:ln>
                <a:noFill/>
              </a:ln>
            </c:spPr>
            <c:extLst>
              <c:ext xmlns:c16="http://schemas.microsoft.com/office/drawing/2014/chart" uri="{C3380CC4-5D6E-409C-BE32-E72D297353CC}">
                <c16:uniqueId val="{0000000C-7B2B-4001-BAC1-B43EBE03F52A}"/>
              </c:ext>
            </c:extLst>
          </c:dPt>
          <c:dPt>
            <c:idx val="12"/>
            <c:invertIfNegative val="0"/>
            <c:bubble3D val="0"/>
            <c:spPr>
              <a:solidFill>
                <a:schemeClr val="bg1">
                  <a:lumMod val="50000"/>
                </a:schemeClr>
              </a:solidFill>
              <a:ln>
                <a:noFill/>
              </a:ln>
            </c:spPr>
            <c:extLst>
              <c:ext xmlns:c16="http://schemas.microsoft.com/office/drawing/2014/chart" uri="{C3380CC4-5D6E-409C-BE32-E72D297353CC}">
                <c16:uniqueId val="{0000000E-7B2B-4001-BAC1-B43EBE03F52A}"/>
              </c:ext>
            </c:extLst>
          </c:dPt>
          <c:dPt>
            <c:idx val="14"/>
            <c:invertIfNegative val="0"/>
            <c:bubble3D val="0"/>
            <c:spPr>
              <a:solidFill>
                <a:srgbClr val="FF0000"/>
              </a:solidFill>
              <a:ln>
                <a:noFill/>
              </a:ln>
            </c:spPr>
            <c:extLst>
              <c:ext xmlns:c16="http://schemas.microsoft.com/office/drawing/2014/chart" uri="{C3380CC4-5D6E-409C-BE32-E72D297353CC}">
                <c16:uniqueId val="{00000010-0B65-4F61-A7D2-3A70E5116F3B}"/>
              </c:ext>
            </c:extLst>
          </c:dPt>
          <c:dPt>
            <c:idx val="15"/>
            <c:invertIfNegative val="0"/>
            <c:bubble3D val="0"/>
            <c:spPr>
              <a:solidFill>
                <a:schemeClr val="bg1">
                  <a:lumMod val="50000"/>
                </a:schemeClr>
              </a:solidFill>
              <a:ln>
                <a:noFill/>
              </a:ln>
            </c:spPr>
            <c:extLst>
              <c:ext xmlns:c16="http://schemas.microsoft.com/office/drawing/2014/chart" uri="{C3380CC4-5D6E-409C-BE32-E72D297353CC}">
                <c16:uniqueId val="{00000011-0B65-4F61-A7D2-3A70E5116F3B}"/>
              </c:ext>
            </c:extLst>
          </c:dPt>
          <c:dPt>
            <c:idx val="16"/>
            <c:invertIfNegative val="0"/>
            <c:bubble3D val="0"/>
            <c:spPr>
              <a:solidFill>
                <a:schemeClr val="tx1"/>
              </a:solidFill>
              <a:ln>
                <a:noFill/>
              </a:ln>
            </c:spPr>
            <c:extLst>
              <c:ext xmlns:c16="http://schemas.microsoft.com/office/drawing/2014/chart" uri="{C3380CC4-5D6E-409C-BE32-E72D297353CC}">
                <c16:uniqueId val="{0000000F-7B2B-4001-BAC1-B43EBE03F52A}"/>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Sheet1!$A$2:$A$12</c:f>
              <c:strCache>
                <c:ptCount val="11"/>
                <c:pt idx="0">
                  <c:v>Increasing public drug use</c:v>
                </c:pt>
                <c:pt idx="1">
                  <c:v>Increasing accessibility of drugs (e.g., for youth or non-users)</c:v>
                </c:pt>
                <c:pt idx="2">
                  <c:v>Reducing public safety (e.g., increasing crime rates)</c:v>
                </c:pt>
                <c:pt idx="3">
                  <c:v>Increasing addiction and related harms (e.g., overdoses) among PWUD</c:v>
                </c:pt>
                <c:pt idx="4">
                  <c:v>Increasing healthcare costs and resources</c:v>
                </c:pt>
                <c:pt idx="5">
                  <c:v>Increasing policing costs and resources</c:v>
                </c:pt>
                <c:pt idx="6">
                  <c:v>Increasing stigma associated with drug use</c:v>
                </c:pt>
                <c:pt idx="7">
                  <c:v>Other</c:v>
                </c:pt>
                <c:pt idx="8">
                  <c:v>I do not consider there to be any concerns</c:v>
                </c:pt>
                <c:pt idx="9">
                  <c:v>Not sure</c:v>
                </c:pt>
                <c:pt idx="10">
                  <c:v>Prefer not to answer</c:v>
                </c:pt>
              </c:strCache>
            </c:strRef>
          </c:cat>
          <c:val>
            <c:numRef>
              <c:f>Sheet1!$B$2:$B$12</c:f>
              <c:numCache>
                <c:formatCode>0%</c:formatCode>
                <c:ptCount val="11"/>
                <c:pt idx="0">
                  <c:v>0.56999999999999995</c:v>
                </c:pt>
                <c:pt idx="1">
                  <c:v>0.49</c:v>
                </c:pt>
                <c:pt idx="2">
                  <c:v>0.45</c:v>
                </c:pt>
                <c:pt idx="3">
                  <c:v>0.42</c:v>
                </c:pt>
                <c:pt idx="4">
                  <c:v>0.39</c:v>
                </c:pt>
                <c:pt idx="5">
                  <c:v>0.3</c:v>
                </c:pt>
                <c:pt idx="6">
                  <c:v>0.14000000000000001</c:v>
                </c:pt>
                <c:pt idx="7">
                  <c:v>0.02</c:v>
                </c:pt>
                <c:pt idx="8">
                  <c:v>7.0000000000000007E-2</c:v>
                </c:pt>
                <c:pt idx="9">
                  <c:v>0.1</c:v>
                </c:pt>
                <c:pt idx="10">
                  <c:v>0.02</c:v>
                </c:pt>
              </c:numCache>
            </c:numRef>
          </c:val>
          <c:extLst>
            <c:ext xmlns:c16="http://schemas.microsoft.com/office/drawing/2014/chart" uri="{C3380CC4-5D6E-409C-BE32-E72D297353CC}">
              <c16:uniqueId val="{00000010-7B2B-4001-BAC1-B43EBE03F52A}"/>
            </c:ext>
          </c:extLst>
        </c:ser>
        <c:dLbls>
          <c:showLegendKey val="0"/>
          <c:showVal val="0"/>
          <c:showCatName val="0"/>
          <c:showSerName val="0"/>
          <c:showPercent val="0"/>
          <c:showBubbleSize val="0"/>
        </c:dLbls>
        <c:gapWidth val="50"/>
        <c:axId val="163626368"/>
        <c:axId val="163628160"/>
      </c:barChart>
      <c:catAx>
        <c:axId val="163626368"/>
        <c:scaling>
          <c:orientation val="maxMin"/>
        </c:scaling>
        <c:delete val="0"/>
        <c:axPos val="l"/>
        <c:numFmt formatCode="General" sourceLinked="0"/>
        <c:majorTickMark val="none"/>
        <c:minorTickMark val="none"/>
        <c:tickLblPos val="nextTo"/>
        <c:spPr>
          <a:ln>
            <a:noFill/>
          </a:ln>
        </c:spPr>
        <c:txPr>
          <a:bodyPr/>
          <a:lstStyle/>
          <a:p>
            <a:pPr algn="r">
              <a:defRPr/>
            </a:pPr>
            <a:endParaRPr lang="en-US"/>
          </a:p>
        </c:txPr>
        <c:crossAx val="163628160"/>
        <c:crosses val="autoZero"/>
        <c:auto val="1"/>
        <c:lblAlgn val="ctr"/>
        <c:lblOffset val="25"/>
        <c:noMultiLvlLbl val="0"/>
      </c:catAx>
      <c:valAx>
        <c:axId val="163628160"/>
        <c:scaling>
          <c:orientation val="minMax"/>
          <c:max val="1"/>
          <c:min val="0"/>
        </c:scaling>
        <c:delete val="0"/>
        <c:axPos val="b"/>
        <c:numFmt formatCode="0%" sourceLinked="1"/>
        <c:majorTickMark val="none"/>
        <c:minorTickMark val="none"/>
        <c:tickLblPos val="none"/>
        <c:spPr>
          <a:ln>
            <a:noFill/>
          </a:ln>
        </c:spPr>
        <c:crossAx val="163626368"/>
        <c:crosses val="max"/>
        <c:crossBetween val="between"/>
        <c:majorUnit val="0.2"/>
      </c:valAx>
      <c:spPr>
        <a:noFill/>
        <a:ln w="25400">
          <a:noFill/>
        </a:ln>
      </c:spPr>
    </c:plotArea>
    <c:plotVisOnly val="1"/>
    <c:dispBlanksAs val="gap"/>
    <c:showDLblsOverMax val="0"/>
  </c:chart>
  <c:txPr>
    <a:bodyPr/>
    <a:lstStyle/>
    <a:p>
      <a:pPr>
        <a:defRPr sz="900" b="1">
          <a:solidFill>
            <a:schemeClr val="tx1"/>
          </a:solidFil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43598412330811592"/>
          <c:y val="2.5684289463817021E-4"/>
          <c:w val="0.56401587669188424"/>
          <c:h val="0.99974315710536188"/>
        </c:manualLayout>
      </c:layout>
      <c:barChart>
        <c:barDir val="bar"/>
        <c:grouping val="clustered"/>
        <c:varyColors val="0"/>
        <c:ser>
          <c:idx val="0"/>
          <c:order val="0"/>
          <c:tx>
            <c:strRef>
              <c:f>Sheet1!$B$1</c:f>
              <c:strCache>
                <c:ptCount val="1"/>
                <c:pt idx="0">
                  <c:v>Agree strongly</c:v>
                </c:pt>
              </c:strCache>
            </c:strRef>
          </c:tx>
          <c:spPr>
            <a:solidFill>
              <a:srgbClr val="0070C0"/>
            </a:solidFill>
            <a:ln>
              <a:noFill/>
            </a:ln>
          </c:spPr>
          <c:invertIfNegative val="0"/>
          <c:dPt>
            <c:idx val="0"/>
            <c:invertIfNegative val="0"/>
            <c:bubble3D val="0"/>
            <c:spPr>
              <a:solidFill>
                <a:srgbClr val="0070C0"/>
              </a:solidFill>
              <a:ln w="15875">
                <a:noFill/>
              </a:ln>
            </c:spPr>
            <c:extLst>
              <c:ext xmlns:c16="http://schemas.microsoft.com/office/drawing/2014/chart" uri="{C3380CC4-5D6E-409C-BE32-E72D297353CC}">
                <c16:uniqueId val="{00000001-7B2B-4001-BAC1-B43EBE03F52A}"/>
              </c:ext>
            </c:extLst>
          </c:dPt>
          <c:dPt>
            <c:idx val="1"/>
            <c:invertIfNegative val="0"/>
            <c:bubble3D val="0"/>
            <c:spPr>
              <a:solidFill>
                <a:srgbClr val="FF0000"/>
              </a:solidFill>
              <a:ln>
                <a:noFill/>
              </a:ln>
            </c:spPr>
            <c:extLst>
              <c:ext xmlns:c16="http://schemas.microsoft.com/office/drawing/2014/chart" uri="{C3380CC4-5D6E-409C-BE32-E72D297353CC}">
                <c16:uniqueId val="{00000002-7B2B-4001-BAC1-B43EBE03F52A}"/>
              </c:ext>
            </c:extLst>
          </c:dPt>
          <c:dPt>
            <c:idx val="2"/>
            <c:invertIfNegative val="0"/>
            <c:bubble3D val="0"/>
            <c:spPr>
              <a:solidFill>
                <a:srgbClr val="00B050"/>
              </a:solidFill>
              <a:ln>
                <a:noFill/>
              </a:ln>
            </c:spPr>
            <c:extLst>
              <c:ext xmlns:c16="http://schemas.microsoft.com/office/drawing/2014/chart" uri="{C3380CC4-5D6E-409C-BE32-E72D297353CC}">
                <c16:uniqueId val="{00000003-7B2B-4001-BAC1-B43EBE03F52A}"/>
              </c:ext>
            </c:extLst>
          </c:dPt>
          <c:dPt>
            <c:idx val="3"/>
            <c:invertIfNegative val="0"/>
            <c:bubble3D val="0"/>
            <c:spPr>
              <a:solidFill>
                <a:schemeClr val="bg1">
                  <a:lumMod val="50000"/>
                </a:schemeClr>
              </a:solidFill>
              <a:ln>
                <a:noFill/>
              </a:ln>
            </c:spPr>
            <c:extLst>
              <c:ext xmlns:c16="http://schemas.microsoft.com/office/drawing/2014/chart" uri="{C3380CC4-5D6E-409C-BE32-E72D297353CC}">
                <c16:uniqueId val="{00000004-7B2B-4001-BAC1-B43EBE03F52A}"/>
              </c:ext>
            </c:extLst>
          </c:dPt>
          <c:dPt>
            <c:idx val="4"/>
            <c:invertIfNegative val="0"/>
            <c:bubble3D val="0"/>
            <c:spPr>
              <a:solidFill>
                <a:schemeClr val="bg1">
                  <a:lumMod val="50000"/>
                </a:schemeClr>
              </a:solidFill>
              <a:ln>
                <a:noFill/>
              </a:ln>
            </c:spPr>
            <c:extLst>
              <c:ext xmlns:c16="http://schemas.microsoft.com/office/drawing/2014/chart" uri="{C3380CC4-5D6E-409C-BE32-E72D297353CC}">
                <c16:uniqueId val="{00000005-7B2B-4001-BAC1-B43EBE03F52A}"/>
              </c:ext>
            </c:extLst>
          </c:dPt>
          <c:dPt>
            <c:idx val="5"/>
            <c:invertIfNegative val="0"/>
            <c:bubble3D val="0"/>
            <c:spPr>
              <a:solidFill>
                <a:schemeClr val="bg1">
                  <a:lumMod val="50000"/>
                </a:schemeClr>
              </a:solidFill>
              <a:ln>
                <a:noFill/>
              </a:ln>
            </c:spPr>
            <c:extLst>
              <c:ext xmlns:c16="http://schemas.microsoft.com/office/drawing/2014/chart" uri="{C3380CC4-5D6E-409C-BE32-E72D297353CC}">
                <c16:uniqueId val="{00000006-7B2B-4001-BAC1-B43EBE03F52A}"/>
              </c:ext>
            </c:extLst>
          </c:dPt>
          <c:dPt>
            <c:idx val="6"/>
            <c:invertIfNegative val="0"/>
            <c:bubble3D val="0"/>
            <c:spPr>
              <a:solidFill>
                <a:schemeClr val="bg1">
                  <a:lumMod val="50000"/>
                </a:schemeClr>
              </a:solidFill>
              <a:ln>
                <a:noFill/>
              </a:ln>
            </c:spPr>
            <c:extLst>
              <c:ext xmlns:c16="http://schemas.microsoft.com/office/drawing/2014/chart" uri="{C3380CC4-5D6E-409C-BE32-E72D297353CC}">
                <c16:uniqueId val="{00000007-7B2B-4001-BAC1-B43EBE03F52A}"/>
              </c:ext>
            </c:extLst>
          </c:dPt>
          <c:dPt>
            <c:idx val="9"/>
            <c:invertIfNegative val="0"/>
            <c:bubble3D val="0"/>
            <c:extLst>
              <c:ext xmlns:c16="http://schemas.microsoft.com/office/drawing/2014/chart" uri="{C3380CC4-5D6E-409C-BE32-E72D297353CC}">
                <c16:uniqueId val="{00000008-7B2B-4001-BAC1-B43EBE03F52A}"/>
              </c:ext>
            </c:extLst>
          </c:dPt>
          <c:dPt>
            <c:idx val="10"/>
            <c:invertIfNegative val="0"/>
            <c:bubble3D val="0"/>
            <c:extLst>
              <c:ext xmlns:c16="http://schemas.microsoft.com/office/drawing/2014/chart" uri="{C3380CC4-5D6E-409C-BE32-E72D297353CC}">
                <c16:uniqueId val="{0000000A-7B2B-4001-BAC1-B43EBE03F52A}"/>
              </c:ext>
            </c:extLst>
          </c:dPt>
          <c:dPt>
            <c:idx val="11"/>
            <c:invertIfNegative val="0"/>
            <c:bubble3D val="0"/>
            <c:extLst>
              <c:ext xmlns:c16="http://schemas.microsoft.com/office/drawing/2014/chart" uri="{C3380CC4-5D6E-409C-BE32-E72D297353CC}">
                <c16:uniqueId val="{0000000C-7B2B-4001-BAC1-B43EBE03F52A}"/>
              </c:ext>
            </c:extLst>
          </c:dPt>
          <c:dPt>
            <c:idx val="12"/>
            <c:invertIfNegative val="0"/>
            <c:bubble3D val="0"/>
            <c:extLst>
              <c:ext xmlns:c16="http://schemas.microsoft.com/office/drawing/2014/chart" uri="{C3380CC4-5D6E-409C-BE32-E72D297353CC}">
                <c16:uniqueId val="{0000000E-7B2B-4001-BAC1-B43EBE03F52A}"/>
              </c:ext>
            </c:extLst>
          </c:dPt>
          <c:dPt>
            <c:idx val="14"/>
            <c:invertIfNegative val="0"/>
            <c:bubble3D val="0"/>
            <c:spPr>
              <a:solidFill>
                <a:srgbClr val="FF0000"/>
              </a:solidFill>
              <a:ln>
                <a:noFill/>
              </a:ln>
            </c:spPr>
            <c:extLst>
              <c:ext xmlns:c16="http://schemas.microsoft.com/office/drawing/2014/chart" uri="{C3380CC4-5D6E-409C-BE32-E72D297353CC}">
                <c16:uniqueId val="{00000010-0B65-4F61-A7D2-3A70E5116F3B}"/>
              </c:ext>
            </c:extLst>
          </c:dPt>
          <c:dPt>
            <c:idx val="15"/>
            <c:invertIfNegative val="0"/>
            <c:bubble3D val="0"/>
            <c:spPr>
              <a:solidFill>
                <a:schemeClr val="bg1">
                  <a:lumMod val="50000"/>
                </a:schemeClr>
              </a:solidFill>
              <a:ln>
                <a:noFill/>
              </a:ln>
            </c:spPr>
            <c:extLst>
              <c:ext xmlns:c16="http://schemas.microsoft.com/office/drawing/2014/chart" uri="{C3380CC4-5D6E-409C-BE32-E72D297353CC}">
                <c16:uniqueId val="{00000011-0B65-4F61-A7D2-3A70E5116F3B}"/>
              </c:ext>
            </c:extLst>
          </c:dPt>
          <c:dPt>
            <c:idx val="16"/>
            <c:invertIfNegative val="0"/>
            <c:bubble3D val="0"/>
            <c:spPr>
              <a:solidFill>
                <a:schemeClr val="tx1"/>
              </a:solidFill>
              <a:ln>
                <a:noFill/>
              </a:ln>
            </c:spPr>
            <c:extLst>
              <c:ext xmlns:c16="http://schemas.microsoft.com/office/drawing/2014/chart" uri="{C3380CC4-5D6E-409C-BE32-E72D297353CC}">
                <c16:uniqueId val="{0000000F-7B2B-4001-BAC1-B43EBE03F52A}"/>
              </c:ext>
            </c:extLst>
          </c:dPt>
          <c:dLbls>
            <c:dLbl>
              <c:idx val="5"/>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6-7B2B-4001-BAC1-B43EBE03F52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Sheet1!$A$2:$A$6</c:f>
              <c:strCache>
                <c:ptCount val="5"/>
                <c:pt idx="0">
                  <c:v>Yes, I support repealing the policy and want it to end</c:v>
                </c:pt>
                <c:pt idx="1">
                  <c:v>No, I oppose repealing the policy and want it to remain in effect</c:v>
                </c:pt>
                <c:pt idx="2">
                  <c:v>Neutral, I do not feel strongly either way about repealing the policy</c:v>
                </c:pt>
                <c:pt idx="3">
                  <c:v>Not sure</c:v>
                </c:pt>
                <c:pt idx="4">
                  <c:v>Prefer not to answer</c:v>
                </c:pt>
              </c:strCache>
            </c:strRef>
          </c:cat>
          <c:val>
            <c:numRef>
              <c:f>Sheet1!$B$2:$B$6</c:f>
              <c:numCache>
                <c:formatCode>0%</c:formatCode>
                <c:ptCount val="5"/>
                <c:pt idx="0">
                  <c:v>0.46</c:v>
                </c:pt>
                <c:pt idx="1">
                  <c:v>0.16</c:v>
                </c:pt>
                <c:pt idx="2">
                  <c:v>0.21</c:v>
                </c:pt>
                <c:pt idx="3">
                  <c:v>0.16</c:v>
                </c:pt>
                <c:pt idx="4">
                  <c:v>0.01</c:v>
                </c:pt>
              </c:numCache>
            </c:numRef>
          </c:val>
          <c:extLst>
            <c:ext xmlns:c16="http://schemas.microsoft.com/office/drawing/2014/chart" uri="{C3380CC4-5D6E-409C-BE32-E72D297353CC}">
              <c16:uniqueId val="{00000010-7B2B-4001-BAC1-B43EBE03F52A}"/>
            </c:ext>
          </c:extLst>
        </c:ser>
        <c:dLbls>
          <c:showLegendKey val="0"/>
          <c:showVal val="0"/>
          <c:showCatName val="0"/>
          <c:showSerName val="0"/>
          <c:showPercent val="0"/>
          <c:showBubbleSize val="0"/>
        </c:dLbls>
        <c:gapWidth val="100"/>
        <c:axId val="163626368"/>
        <c:axId val="163628160"/>
      </c:barChart>
      <c:catAx>
        <c:axId val="163626368"/>
        <c:scaling>
          <c:orientation val="maxMin"/>
        </c:scaling>
        <c:delete val="0"/>
        <c:axPos val="l"/>
        <c:numFmt formatCode="General" sourceLinked="0"/>
        <c:majorTickMark val="none"/>
        <c:minorTickMark val="none"/>
        <c:tickLblPos val="nextTo"/>
        <c:spPr>
          <a:ln>
            <a:noFill/>
          </a:ln>
        </c:spPr>
        <c:txPr>
          <a:bodyPr/>
          <a:lstStyle/>
          <a:p>
            <a:pPr algn="r">
              <a:defRPr/>
            </a:pPr>
            <a:endParaRPr lang="en-US"/>
          </a:p>
        </c:txPr>
        <c:crossAx val="163628160"/>
        <c:crosses val="autoZero"/>
        <c:auto val="1"/>
        <c:lblAlgn val="ctr"/>
        <c:lblOffset val="25"/>
        <c:noMultiLvlLbl val="0"/>
      </c:catAx>
      <c:valAx>
        <c:axId val="163628160"/>
        <c:scaling>
          <c:orientation val="minMax"/>
          <c:max val="1"/>
          <c:min val="0"/>
        </c:scaling>
        <c:delete val="0"/>
        <c:axPos val="b"/>
        <c:numFmt formatCode="0%" sourceLinked="1"/>
        <c:majorTickMark val="none"/>
        <c:minorTickMark val="none"/>
        <c:tickLblPos val="none"/>
        <c:spPr>
          <a:ln>
            <a:noFill/>
          </a:ln>
        </c:spPr>
        <c:crossAx val="163626368"/>
        <c:crosses val="max"/>
        <c:crossBetween val="between"/>
        <c:majorUnit val="0.2"/>
      </c:valAx>
      <c:spPr>
        <a:noFill/>
        <a:ln w="25400">
          <a:noFill/>
        </a:ln>
      </c:spPr>
    </c:plotArea>
    <c:plotVisOnly val="1"/>
    <c:dispBlanksAs val="gap"/>
    <c:showDLblsOverMax val="0"/>
  </c:chart>
  <c:txPr>
    <a:bodyPr/>
    <a:lstStyle/>
    <a:p>
      <a:pPr>
        <a:defRPr sz="900" b="1">
          <a:solidFill>
            <a:schemeClr val="tx1"/>
          </a:solidFil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578795481447172"/>
          <c:y val="2.5684289463817021E-4"/>
          <c:w val="0.74212045185528275"/>
          <c:h val="0.99974315710536188"/>
        </c:manualLayout>
      </c:layout>
      <c:barChart>
        <c:barDir val="bar"/>
        <c:grouping val="clustered"/>
        <c:varyColors val="0"/>
        <c:ser>
          <c:idx val="0"/>
          <c:order val="0"/>
          <c:tx>
            <c:strRef>
              <c:f>Sheet1!$B$1</c:f>
              <c:strCache>
                <c:ptCount val="1"/>
                <c:pt idx="0">
                  <c:v>Agree strongly</c:v>
                </c:pt>
              </c:strCache>
            </c:strRef>
          </c:tx>
          <c:spPr>
            <a:solidFill>
              <a:srgbClr val="0070C0"/>
            </a:solidFill>
            <a:ln>
              <a:noFill/>
            </a:ln>
          </c:spPr>
          <c:invertIfNegative val="0"/>
          <c:dPt>
            <c:idx val="0"/>
            <c:invertIfNegative val="0"/>
            <c:bubble3D val="0"/>
            <c:spPr>
              <a:solidFill>
                <a:srgbClr val="0070C0"/>
              </a:solidFill>
              <a:ln w="15875">
                <a:noFill/>
              </a:ln>
            </c:spPr>
            <c:extLst>
              <c:ext xmlns:c16="http://schemas.microsoft.com/office/drawing/2014/chart" uri="{C3380CC4-5D6E-409C-BE32-E72D297353CC}">
                <c16:uniqueId val="{00000001-7B2B-4001-BAC1-B43EBE03F52A}"/>
              </c:ext>
            </c:extLst>
          </c:dPt>
          <c:dPt>
            <c:idx val="1"/>
            <c:invertIfNegative val="0"/>
            <c:bubble3D val="0"/>
            <c:extLst>
              <c:ext xmlns:c16="http://schemas.microsoft.com/office/drawing/2014/chart" uri="{C3380CC4-5D6E-409C-BE32-E72D297353CC}">
                <c16:uniqueId val="{00000002-7B2B-4001-BAC1-B43EBE03F52A}"/>
              </c:ext>
            </c:extLst>
          </c:dPt>
          <c:dPt>
            <c:idx val="2"/>
            <c:invertIfNegative val="0"/>
            <c:bubble3D val="0"/>
            <c:extLst>
              <c:ext xmlns:c16="http://schemas.microsoft.com/office/drawing/2014/chart" uri="{C3380CC4-5D6E-409C-BE32-E72D297353CC}">
                <c16:uniqueId val="{00000003-7B2B-4001-BAC1-B43EBE03F52A}"/>
              </c:ext>
            </c:extLst>
          </c:dPt>
          <c:dPt>
            <c:idx val="3"/>
            <c:invertIfNegative val="0"/>
            <c:bubble3D val="0"/>
            <c:spPr>
              <a:solidFill>
                <a:srgbClr val="FF0000"/>
              </a:solidFill>
              <a:ln>
                <a:noFill/>
              </a:ln>
            </c:spPr>
            <c:extLst>
              <c:ext xmlns:c16="http://schemas.microsoft.com/office/drawing/2014/chart" uri="{C3380CC4-5D6E-409C-BE32-E72D297353CC}">
                <c16:uniqueId val="{00000004-7B2B-4001-BAC1-B43EBE03F52A}"/>
              </c:ext>
            </c:extLst>
          </c:dPt>
          <c:dPt>
            <c:idx val="4"/>
            <c:invertIfNegative val="0"/>
            <c:bubble3D val="0"/>
            <c:spPr>
              <a:solidFill>
                <a:schemeClr val="bg1">
                  <a:lumMod val="50000"/>
                </a:schemeClr>
              </a:solidFill>
              <a:ln>
                <a:noFill/>
              </a:ln>
            </c:spPr>
            <c:extLst>
              <c:ext xmlns:c16="http://schemas.microsoft.com/office/drawing/2014/chart" uri="{C3380CC4-5D6E-409C-BE32-E72D297353CC}">
                <c16:uniqueId val="{00000005-7B2B-4001-BAC1-B43EBE03F52A}"/>
              </c:ext>
            </c:extLst>
          </c:dPt>
          <c:dPt>
            <c:idx val="5"/>
            <c:invertIfNegative val="0"/>
            <c:bubble3D val="0"/>
            <c:spPr>
              <a:solidFill>
                <a:schemeClr val="bg1">
                  <a:lumMod val="50000"/>
                </a:schemeClr>
              </a:solidFill>
              <a:ln>
                <a:noFill/>
              </a:ln>
            </c:spPr>
            <c:extLst>
              <c:ext xmlns:c16="http://schemas.microsoft.com/office/drawing/2014/chart" uri="{C3380CC4-5D6E-409C-BE32-E72D297353CC}">
                <c16:uniqueId val="{00000006-7B2B-4001-BAC1-B43EBE03F52A}"/>
              </c:ext>
            </c:extLst>
          </c:dPt>
          <c:dPt>
            <c:idx val="6"/>
            <c:invertIfNegative val="0"/>
            <c:bubble3D val="0"/>
            <c:spPr>
              <a:solidFill>
                <a:schemeClr val="bg1">
                  <a:lumMod val="50000"/>
                </a:schemeClr>
              </a:solidFill>
              <a:ln>
                <a:noFill/>
              </a:ln>
            </c:spPr>
            <c:extLst>
              <c:ext xmlns:c16="http://schemas.microsoft.com/office/drawing/2014/chart" uri="{C3380CC4-5D6E-409C-BE32-E72D297353CC}">
                <c16:uniqueId val="{00000007-7B2B-4001-BAC1-B43EBE03F52A}"/>
              </c:ext>
            </c:extLst>
          </c:dPt>
          <c:dPt>
            <c:idx val="9"/>
            <c:invertIfNegative val="0"/>
            <c:bubble3D val="0"/>
            <c:extLst>
              <c:ext xmlns:c16="http://schemas.microsoft.com/office/drawing/2014/chart" uri="{C3380CC4-5D6E-409C-BE32-E72D297353CC}">
                <c16:uniqueId val="{00000008-7B2B-4001-BAC1-B43EBE03F52A}"/>
              </c:ext>
            </c:extLst>
          </c:dPt>
          <c:dPt>
            <c:idx val="10"/>
            <c:invertIfNegative val="0"/>
            <c:bubble3D val="0"/>
            <c:extLst>
              <c:ext xmlns:c16="http://schemas.microsoft.com/office/drawing/2014/chart" uri="{C3380CC4-5D6E-409C-BE32-E72D297353CC}">
                <c16:uniqueId val="{0000000A-7B2B-4001-BAC1-B43EBE03F52A}"/>
              </c:ext>
            </c:extLst>
          </c:dPt>
          <c:dPt>
            <c:idx val="11"/>
            <c:invertIfNegative val="0"/>
            <c:bubble3D val="0"/>
            <c:extLst>
              <c:ext xmlns:c16="http://schemas.microsoft.com/office/drawing/2014/chart" uri="{C3380CC4-5D6E-409C-BE32-E72D297353CC}">
                <c16:uniqueId val="{0000000C-7B2B-4001-BAC1-B43EBE03F52A}"/>
              </c:ext>
            </c:extLst>
          </c:dPt>
          <c:dPt>
            <c:idx val="12"/>
            <c:invertIfNegative val="0"/>
            <c:bubble3D val="0"/>
            <c:extLst>
              <c:ext xmlns:c16="http://schemas.microsoft.com/office/drawing/2014/chart" uri="{C3380CC4-5D6E-409C-BE32-E72D297353CC}">
                <c16:uniqueId val="{0000000E-7B2B-4001-BAC1-B43EBE03F52A}"/>
              </c:ext>
            </c:extLst>
          </c:dPt>
          <c:dPt>
            <c:idx val="14"/>
            <c:invertIfNegative val="0"/>
            <c:bubble3D val="0"/>
            <c:spPr>
              <a:solidFill>
                <a:srgbClr val="FF0000"/>
              </a:solidFill>
              <a:ln>
                <a:noFill/>
              </a:ln>
            </c:spPr>
            <c:extLst>
              <c:ext xmlns:c16="http://schemas.microsoft.com/office/drawing/2014/chart" uri="{C3380CC4-5D6E-409C-BE32-E72D297353CC}">
                <c16:uniqueId val="{00000010-0B65-4F61-A7D2-3A70E5116F3B}"/>
              </c:ext>
            </c:extLst>
          </c:dPt>
          <c:dPt>
            <c:idx val="15"/>
            <c:invertIfNegative val="0"/>
            <c:bubble3D val="0"/>
            <c:spPr>
              <a:solidFill>
                <a:schemeClr val="bg1">
                  <a:lumMod val="50000"/>
                </a:schemeClr>
              </a:solidFill>
              <a:ln>
                <a:noFill/>
              </a:ln>
            </c:spPr>
            <c:extLst>
              <c:ext xmlns:c16="http://schemas.microsoft.com/office/drawing/2014/chart" uri="{C3380CC4-5D6E-409C-BE32-E72D297353CC}">
                <c16:uniqueId val="{00000011-0B65-4F61-A7D2-3A70E5116F3B}"/>
              </c:ext>
            </c:extLst>
          </c:dPt>
          <c:dPt>
            <c:idx val="16"/>
            <c:invertIfNegative val="0"/>
            <c:bubble3D val="0"/>
            <c:spPr>
              <a:solidFill>
                <a:schemeClr val="tx1"/>
              </a:solidFill>
              <a:ln>
                <a:noFill/>
              </a:ln>
            </c:spPr>
            <c:extLst>
              <c:ext xmlns:c16="http://schemas.microsoft.com/office/drawing/2014/chart" uri="{C3380CC4-5D6E-409C-BE32-E72D297353CC}">
                <c16:uniqueId val="{0000000F-7B2B-4001-BAC1-B43EBE03F52A}"/>
              </c:ext>
            </c:extLst>
          </c:dPt>
          <c:dLbls>
            <c:dLbl>
              <c:idx val="5"/>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6-7B2B-4001-BAC1-B43EBE03F52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Sheet1!$A$2:$A$7</c:f>
              <c:strCache>
                <c:ptCount val="6"/>
                <c:pt idx="0">
                  <c:v>      I’m very familiar with it</c:v>
                </c:pt>
                <c:pt idx="1">
                  <c:v>      I’m somewhat familiar with it</c:v>
                </c:pt>
                <c:pt idx="2">
                  <c:v>   I’ve heard of it, but I don’t know much</c:v>
                </c:pt>
                <c:pt idx="3">
                  <c:v>I’ve never heard of it</c:v>
                </c:pt>
                <c:pt idx="4">
                  <c:v>Not sure</c:v>
                </c:pt>
                <c:pt idx="5">
                  <c:v>Prefer not to answer</c:v>
                </c:pt>
              </c:strCache>
            </c:strRef>
          </c:cat>
          <c:val>
            <c:numRef>
              <c:f>Sheet1!$B$2:$B$7</c:f>
              <c:numCache>
                <c:formatCode>0%</c:formatCode>
                <c:ptCount val="6"/>
                <c:pt idx="0">
                  <c:v>0.08</c:v>
                </c:pt>
                <c:pt idx="1">
                  <c:v>0.23</c:v>
                </c:pt>
                <c:pt idx="2">
                  <c:v>0.36</c:v>
                </c:pt>
                <c:pt idx="3">
                  <c:v>0.23</c:v>
                </c:pt>
                <c:pt idx="4">
                  <c:v>0.08</c:v>
                </c:pt>
                <c:pt idx="5">
                  <c:v>0.01</c:v>
                </c:pt>
              </c:numCache>
            </c:numRef>
          </c:val>
          <c:extLst>
            <c:ext xmlns:c16="http://schemas.microsoft.com/office/drawing/2014/chart" uri="{C3380CC4-5D6E-409C-BE32-E72D297353CC}">
              <c16:uniqueId val="{00000010-7B2B-4001-BAC1-B43EBE03F52A}"/>
            </c:ext>
          </c:extLst>
        </c:ser>
        <c:dLbls>
          <c:showLegendKey val="0"/>
          <c:showVal val="0"/>
          <c:showCatName val="0"/>
          <c:showSerName val="0"/>
          <c:showPercent val="0"/>
          <c:showBubbleSize val="0"/>
        </c:dLbls>
        <c:gapWidth val="100"/>
        <c:axId val="163626368"/>
        <c:axId val="163628160"/>
      </c:barChart>
      <c:catAx>
        <c:axId val="163626368"/>
        <c:scaling>
          <c:orientation val="maxMin"/>
        </c:scaling>
        <c:delete val="0"/>
        <c:axPos val="l"/>
        <c:numFmt formatCode="General" sourceLinked="0"/>
        <c:majorTickMark val="none"/>
        <c:minorTickMark val="none"/>
        <c:tickLblPos val="nextTo"/>
        <c:spPr>
          <a:ln>
            <a:noFill/>
          </a:ln>
        </c:spPr>
        <c:txPr>
          <a:bodyPr/>
          <a:lstStyle/>
          <a:p>
            <a:pPr algn="r">
              <a:defRPr/>
            </a:pPr>
            <a:endParaRPr lang="en-US"/>
          </a:p>
        </c:txPr>
        <c:crossAx val="163628160"/>
        <c:crosses val="autoZero"/>
        <c:auto val="1"/>
        <c:lblAlgn val="ctr"/>
        <c:lblOffset val="25"/>
        <c:noMultiLvlLbl val="0"/>
      </c:catAx>
      <c:valAx>
        <c:axId val="163628160"/>
        <c:scaling>
          <c:orientation val="minMax"/>
          <c:max val="1"/>
          <c:min val="0"/>
        </c:scaling>
        <c:delete val="0"/>
        <c:axPos val="b"/>
        <c:numFmt formatCode="0%" sourceLinked="1"/>
        <c:majorTickMark val="none"/>
        <c:minorTickMark val="none"/>
        <c:tickLblPos val="none"/>
        <c:spPr>
          <a:ln>
            <a:noFill/>
          </a:ln>
        </c:spPr>
        <c:crossAx val="163626368"/>
        <c:crosses val="max"/>
        <c:crossBetween val="between"/>
        <c:majorUnit val="0.2"/>
      </c:valAx>
      <c:spPr>
        <a:noFill/>
        <a:ln w="25400">
          <a:noFill/>
        </a:ln>
      </c:spPr>
    </c:plotArea>
    <c:plotVisOnly val="1"/>
    <c:dispBlanksAs val="gap"/>
    <c:showDLblsOverMax val="0"/>
  </c:chart>
  <c:txPr>
    <a:bodyPr/>
    <a:lstStyle/>
    <a:p>
      <a:pPr>
        <a:defRPr sz="900" b="1">
          <a:solidFill>
            <a:schemeClr val="tx1"/>
          </a:solidFil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578795481447172"/>
          <c:y val="2.5684289463817021E-4"/>
          <c:w val="0.74212045185528275"/>
          <c:h val="0.99974315710536188"/>
        </c:manualLayout>
      </c:layout>
      <c:barChart>
        <c:barDir val="bar"/>
        <c:grouping val="clustered"/>
        <c:varyColors val="0"/>
        <c:ser>
          <c:idx val="0"/>
          <c:order val="0"/>
          <c:tx>
            <c:strRef>
              <c:f>Sheet1!$B$1</c:f>
              <c:strCache>
                <c:ptCount val="1"/>
                <c:pt idx="0">
                  <c:v>Agree strongly</c:v>
                </c:pt>
              </c:strCache>
            </c:strRef>
          </c:tx>
          <c:spPr>
            <a:solidFill>
              <a:srgbClr val="0070C0"/>
            </a:solidFill>
            <a:ln>
              <a:noFill/>
            </a:ln>
          </c:spPr>
          <c:invertIfNegative val="0"/>
          <c:dPt>
            <c:idx val="0"/>
            <c:invertIfNegative val="0"/>
            <c:bubble3D val="0"/>
            <c:spPr>
              <a:solidFill>
                <a:srgbClr val="0070C0"/>
              </a:solidFill>
              <a:ln w="15875">
                <a:noFill/>
              </a:ln>
            </c:spPr>
            <c:extLst>
              <c:ext xmlns:c16="http://schemas.microsoft.com/office/drawing/2014/chart" uri="{C3380CC4-5D6E-409C-BE32-E72D297353CC}">
                <c16:uniqueId val="{00000001-7B2B-4001-BAC1-B43EBE03F52A}"/>
              </c:ext>
            </c:extLst>
          </c:dPt>
          <c:dPt>
            <c:idx val="1"/>
            <c:invertIfNegative val="0"/>
            <c:bubble3D val="0"/>
            <c:extLst>
              <c:ext xmlns:c16="http://schemas.microsoft.com/office/drawing/2014/chart" uri="{C3380CC4-5D6E-409C-BE32-E72D297353CC}">
                <c16:uniqueId val="{00000002-7B2B-4001-BAC1-B43EBE03F52A}"/>
              </c:ext>
            </c:extLst>
          </c:dPt>
          <c:dPt>
            <c:idx val="2"/>
            <c:invertIfNegative val="0"/>
            <c:bubble3D val="0"/>
            <c:spPr>
              <a:solidFill>
                <a:srgbClr val="00B050"/>
              </a:solidFill>
              <a:ln>
                <a:noFill/>
              </a:ln>
            </c:spPr>
            <c:extLst>
              <c:ext xmlns:c16="http://schemas.microsoft.com/office/drawing/2014/chart" uri="{C3380CC4-5D6E-409C-BE32-E72D297353CC}">
                <c16:uniqueId val="{00000003-7B2B-4001-BAC1-B43EBE03F52A}"/>
              </c:ext>
            </c:extLst>
          </c:dPt>
          <c:dPt>
            <c:idx val="3"/>
            <c:invertIfNegative val="0"/>
            <c:bubble3D val="0"/>
            <c:spPr>
              <a:solidFill>
                <a:srgbClr val="FF0000"/>
              </a:solidFill>
              <a:ln>
                <a:noFill/>
              </a:ln>
            </c:spPr>
            <c:extLst>
              <c:ext xmlns:c16="http://schemas.microsoft.com/office/drawing/2014/chart" uri="{C3380CC4-5D6E-409C-BE32-E72D297353CC}">
                <c16:uniqueId val="{00000004-7B2B-4001-BAC1-B43EBE03F52A}"/>
              </c:ext>
            </c:extLst>
          </c:dPt>
          <c:dPt>
            <c:idx val="4"/>
            <c:invertIfNegative val="0"/>
            <c:bubble3D val="0"/>
            <c:spPr>
              <a:solidFill>
                <a:srgbClr val="FF0000"/>
              </a:solidFill>
              <a:ln>
                <a:noFill/>
              </a:ln>
            </c:spPr>
            <c:extLst>
              <c:ext xmlns:c16="http://schemas.microsoft.com/office/drawing/2014/chart" uri="{C3380CC4-5D6E-409C-BE32-E72D297353CC}">
                <c16:uniqueId val="{00000005-7B2B-4001-BAC1-B43EBE03F52A}"/>
              </c:ext>
            </c:extLst>
          </c:dPt>
          <c:dPt>
            <c:idx val="5"/>
            <c:invertIfNegative val="0"/>
            <c:bubble3D val="0"/>
            <c:spPr>
              <a:solidFill>
                <a:schemeClr val="bg1">
                  <a:lumMod val="50000"/>
                </a:schemeClr>
              </a:solidFill>
              <a:ln>
                <a:noFill/>
              </a:ln>
            </c:spPr>
            <c:extLst>
              <c:ext xmlns:c16="http://schemas.microsoft.com/office/drawing/2014/chart" uri="{C3380CC4-5D6E-409C-BE32-E72D297353CC}">
                <c16:uniqueId val="{00000006-7B2B-4001-BAC1-B43EBE03F52A}"/>
              </c:ext>
            </c:extLst>
          </c:dPt>
          <c:dPt>
            <c:idx val="6"/>
            <c:invertIfNegative val="0"/>
            <c:bubble3D val="0"/>
            <c:spPr>
              <a:solidFill>
                <a:schemeClr val="bg1">
                  <a:lumMod val="50000"/>
                </a:schemeClr>
              </a:solidFill>
              <a:ln>
                <a:noFill/>
              </a:ln>
            </c:spPr>
            <c:extLst>
              <c:ext xmlns:c16="http://schemas.microsoft.com/office/drawing/2014/chart" uri="{C3380CC4-5D6E-409C-BE32-E72D297353CC}">
                <c16:uniqueId val="{00000007-7B2B-4001-BAC1-B43EBE03F52A}"/>
              </c:ext>
            </c:extLst>
          </c:dPt>
          <c:dPt>
            <c:idx val="9"/>
            <c:invertIfNegative val="0"/>
            <c:bubble3D val="0"/>
            <c:extLst>
              <c:ext xmlns:c16="http://schemas.microsoft.com/office/drawing/2014/chart" uri="{C3380CC4-5D6E-409C-BE32-E72D297353CC}">
                <c16:uniqueId val="{00000008-7B2B-4001-BAC1-B43EBE03F52A}"/>
              </c:ext>
            </c:extLst>
          </c:dPt>
          <c:dPt>
            <c:idx val="10"/>
            <c:invertIfNegative val="0"/>
            <c:bubble3D val="0"/>
            <c:extLst>
              <c:ext xmlns:c16="http://schemas.microsoft.com/office/drawing/2014/chart" uri="{C3380CC4-5D6E-409C-BE32-E72D297353CC}">
                <c16:uniqueId val="{0000000A-7B2B-4001-BAC1-B43EBE03F52A}"/>
              </c:ext>
            </c:extLst>
          </c:dPt>
          <c:dPt>
            <c:idx val="11"/>
            <c:invertIfNegative val="0"/>
            <c:bubble3D val="0"/>
            <c:extLst>
              <c:ext xmlns:c16="http://schemas.microsoft.com/office/drawing/2014/chart" uri="{C3380CC4-5D6E-409C-BE32-E72D297353CC}">
                <c16:uniqueId val="{0000000C-7B2B-4001-BAC1-B43EBE03F52A}"/>
              </c:ext>
            </c:extLst>
          </c:dPt>
          <c:dPt>
            <c:idx val="12"/>
            <c:invertIfNegative val="0"/>
            <c:bubble3D val="0"/>
            <c:extLst>
              <c:ext xmlns:c16="http://schemas.microsoft.com/office/drawing/2014/chart" uri="{C3380CC4-5D6E-409C-BE32-E72D297353CC}">
                <c16:uniqueId val="{0000000E-7B2B-4001-BAC1-B43EBE03F52A}"/>
              </c:ext>
            </c:extLst>
          </c:dPt>
          <c:dPt>
            <c:idx val="14"/>
            <c:invertIfNegative val="0"/>
            <c:bubble3D val="0"/>
            <c:spPr>
              <a:solidFill>
                <a:srgbClr val="FF0000"/>
              </a:solidFill>
              <a:ln>
                <a:noFill/>
              </a:ln>
            </c:spPr>
            <c:extLst>
              <c:ext xmlns:c16="http://schemas.microsoft.com/office/drawing/2014/chart" uri="{C3380CC4-5D6E-409C-BE32-E72D297353CC}">
                <c16:uniqueId val="{00000010-0B65-4F61-A7D2-3A70E5116F3B}"/>
              </c:ext>
            </c:extLst>
          </c:dPt>
          <c:dPt>
            <c:idx val="15"/>
            <c:invertIfNegative val="0"/>
            <c:bubble3D val="0"/>
            <c:spPr>
              <a:solidFill>
                <a:schemeClr val="bg1">
                  <a:lumMod val="50000"/>
                </a:schemeClr>
              </a:solidFill>
              <a:ln>
                <a:noFill/>
              </a:ln>
            </c:spPr>
            <c:extLst>
              <c:ext xmlns:c16="http://schemas.microsoft.com/office/drawing/2014/chart" uri="{C3380CC4-5D6E-409C-BE32-E72D297353CC}">
                <c16:uniqueId val="{00000011-0B65-4F61-A7D2-3A70E5116F3B}"/>
              </c:ext>
            </c:extLst>
          </c:dPt>
          <c:dPt>
            <c:idx val="16"/>
            <c:invertIfNegative val="0"/>
            <c:bubble3D val="0"/>
            <c:spPr>
              <a:solidFill>
                <a:schemeClr val="tx1"/>
              </a:solidFill>
              <a:ln>
                <a:noFill/>
              </a:ln>
            </c:spPr>
            <c:extLst>
              <c:ext xmlns:c16="http://schemas.microsoft.com/office/drawing/2014/chart" uri="{C3380CC4-5D6E-409C-BE32-E72D297353CC}">
                <c16:uniqueId val="{0000000F-7B2B-4001-BAC1-B43EBE03F52A}"/>
              </c:ext>
            </c:extLst>
          </c:dPt>
          <c:dLbls>
            <c:dLbl>
              <c:idx val="5"/>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6-7B2B-4001-BAC1-B43EBE03F52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Sheet1!$A$2:$A$8</c:f>
              <c:strCache>
                <c:ptCount val="7"/>
                <c:pt idx="0">
                  <c:v>Strongly agree</c:v>
                </c:pt>
                <c:pt idx="1">
                  <c:v>Agree</c:v>
                </c:pt>
                <c:pt idx="2">
                  <c:v>Neither agree/disagree (Neutral)</c:v>
                </c:pt>
                <c:pt idx="3">
                  <c:v>Disagree</c:v>
                </c:pt>
                <c:pt idx="4">
                  <c:v>Strongly disagree</c:v>
                </c:pt>
                <c:pt idx="5">
                  <c:v>Not sure</c:v>
                </c:pt>
                <c:pt idx="6">
                  <c:v>Prefer not to answer</c:v>
                </c:pt>
              </c:strCache>
            </c:strRef>
          </c:cat>
          <c:val>
            <c:numRef>
              <c:f>Sheet1!$B$2:$B$8</c:f>
              <c:numCache>
                <c:formatCode>0%</c:formatCode>
                <c:ptCount val="7"/>
                <c:pt idx="0">
                  <c:v>0.28000000000000003</c:v>
                </c:pt>
                <c:pt idx="1">
                  <c:v>0.32</c:v>
                </c:pt>
                <c:pt idx="2">
                  <c:v>0.2</c:v>
                </c:pt>
                <c:pt idx="3">
                  <c:v>0.06</c:v>
                </c:pt>
                <c:pt idx="4">
                  <c:v>0.05</c:v>
                </c:pt>
                <c:pt idx="5">
                  <c:v>0.08</c:v>
                </c:pt>
                <c:pt idx="6">
                  <c:v>0.02</c:v>
                </c:pt>
              </c:numCache>
            </c:numRef>
          </c:val>
          <c:extLst>
            <c:ext xmlns:c16="http://schemas.microsoft.com/office/drawing/2014/chart" uri="{C3380CC4-5D6E-409C-BE32-E72D297353CC}">
              <c16:uniqueId val="{00000010-7B2B-4001-BAC1-B43EBE03F52A}"/>
            </c:ext>
          </c:extLst>
        </c:ser>
        <c:dLbls>
          <c:showLegendKey val="0"/>
          <c:showVal val="0"/>
          <c:showCatName val="0"/>
          <c:showSerName val="0"/>
          <c:showPercent val="0"/>
          <c:showBubbleSize val="0"/>
        </c:dLbls>
        <c:gapWidth val="50"/>
        <c:axId val="163626368"/>
        <c:axId val="163628160"/>
      </c:barChart>
      <c:catAx>
        <c:axId val="163626368"/>
        <c:scaling>
          <c:orientation val="maxMin"/>
        </c:scaling>
        <c:delete val="0"/>
        <c:axPos val="l"/>
        <c:numFmt formatCode="General" sourceLinked="0"/>
        <c:majorTickMark val="none"/>
        <c:minorTickMark val="none"/>
        <c:tickLblPos val="nextTo"/>
        <c:spPr>
          <a:ln>
            <a:noFill/>
          </a:ln>
        </c:spPr>
        <c:txPr>
          <a:bodyPr/>
          <a:lstStyle/>
          <a:p>
            <a:pPr algn="r">
              <a:defRPr/>
            </a:pPr>
            <a:endParaRPr lang="en-US"/>
          </a:p>
        </c:txPr>
        <c:crossAx val="163628160"/>
        <c:crosses val="autoZero"/>
        <c:auto val="1"/>
        <c:lblAlgn val="ctr"/>
        <c:lblOffset val="25"/>
        <c:noMultiLvlLbl val="0"/>
      </c:catAx>
      <c:valAx>
        <c:axId val="163628160"/>
        <c:scaling>
          <c:orientation val="minMax"/>
          <c:max val="1"/>
          <c:min val="0"/>
        </c:scaling>
        <c:delete val="0"/>
        <c:axPos val="b"/>
        <c:numFmt formatCode="0%" sourceLinked="1"/>
        <c:majorTickMark val="none"/>
        <c:minorTickMark val="none"/>
        <c:tickLblPos val="none"/>
        <c:spPr>
          <a:ln>
            <a:noFill/>
          </a:ln>
        </c:spPr>
        <c:crossAx val="163626368"/>
        <c:crosses val="max"/>
        <c:crossBetween val="between"/>
        <c:majorUnit val="0.2"/>
      </c:valAx>
      <c:spPr>
        <a:noFill/>
        <a:ln w="25400">
          <a:noFill/>
        </a:ln>
      </c:spPr>
    </c:plotArea>
    <c:plotVisOnly val="1"/>
    <c:dispBlanksAs val="gap"/>
    <c:showDLblsOverMax val="0"/>
  </c:chart>
  <c:txPr>
    <a:bodyPr/>
    <a:lstStyle/>
    <a:p>
      <a:pPr>
        <a:defRPr sz="900" b="1">
          <a:solidFill>
            <a:schemeClr val="tx1"/>
          </a:solidFil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1220523905100097"/>
          <c:y val="2.5684289463817021E-4"/>
          <c:w val="0.78779476094899903"/>
          <c:h val="0.99974315710536188"/>
        </c:manualLayout>
      </c:layout>
      <c:barChart>
        <c:barDir val="bar"/>
        <c:grouping val="clustered"/>
        <c:varyColors val="0"/>
        <c:ser>
          <c:idx val="0"/>
          <c:order val="0"/>
          <c:tx>
            <c:strRef>
              <c:f>Sheet1!$B$1</c:f>
              <c:strCache>
                <c:ptCount val="1"/>
                <c:pt idx="0">
                  <c:v>Agree strongly</c:v>
                </c:pt>
              </c:strCache>
            </c:strRef>
          </c:tx>
          <c:spPr>
            <a:solidFill>
              <a:srgbClr val="0070C0"/>
            </a:solidFill>
            <a:ln>
              <a:noFill/>
            </a:ln>
          </c:spPr>
          <c:invertIfNegative val="0"/>
          <c:dPt>
            <c:idx val="0"/>
            <c:invertIfNegative val="0"/>
            <c:bubble3D val="0"/>
            <c:spPr>
              <a:solidFill>
                <a:srgbClr val="0070C0"/>
              </a:solidFill>
              <a:ln w="15875">
                <a:noFill/>
              </a:ln>
            </c:spPr>
            <c:extLst>
              <c:ext xmlns:c16="http://schemas.microsoft.com/office/drawing/2014/chart" uri="{C3380CC4-5D6E-409C-BE32-E72D297353CC}">
                <c16:uniqueId val="{00000001-7B2B-4001-BAC1-B43EBE03F52A}"/>
              </c:ext>
            </c:extLst>
          </c:dPt>
          <c:dPt>
            <c:idx val="1"/>
            <c:invertIfNegative val="0"/>
            <c:bubble3D val="0"/>
            <c:extLst>
              <c:ext xmlns:c16="http://schemas.microsoft.com/office/drawing/2014/chart" uri="{C3380CC4-5D6E-409C-BE32-E72D297353CC}">
                <c16:uniqueId val="{00000002-7B2B-4001-BAC1-B43EBE03F52A}"/>
              </c:ext>
            </c:extLst>
          </c:dPt>
          <c:dPt>
            <c:idx val="2"/>
            <c:invertIfNegative val="0"/>
            <c:bubble3D val="0"/>
            <c:spPr>
              <a:solidFill>
                <a:srgbClr val="00B050"/>
              </a:solidFill>
              <a:ln>
                <a:noFill/>
              </a:ln>
            </c:spPr>
            <c:extLst>
              <c:ext xmlns:c16="http://schemas.microsoft.com/office/drawing/2014/chart" uri="{C3380CC4-5D6E-409C-BE32-E72D297353CC}">
                <c16:uniqueId val="{00000003-7B2B-4001-BAC1-B43EBE03F52A}"/>
              </c:ext>
            </c:extLst>
          </c:dPt>
          <c:dPt>
            <c:idx val="3"/>
            <c:invertIfNegative val="0"/>
            <c:bubble3D val="0"/>
            <c:spPr>
              <a:solidFill>
                <a:srgbClr val="FF0000"/>
              </a:solidFill>
              <a:ln>
                <a:noFill/>
              </a:ln>
            </c:spPr>
            <c:extLst>
              <c:ext xmlns:c16="http://schemas.microsoft.com/office/drawing/2014/chart" uri="{C3380CC4-5D6E-409C-BE32-E72D297353CC}">
                <c16:uniqueId val="{00000004-7B2B-4001-BAC1-B43EBE03F52A}"/>
              </c:ext>
            </c:extLst>
          </c:dPt>
          <c:dPt>
            <c:idx val="4"/>
            <c:invertIfNegative val="0"/>
            <c:bubble3D val="0"/>
            <c:spPr>
              <a:solidFill>
                <a:srgbClr val="FF0000"/>
              </a:solidFill>
              <a:ln>
                <a:noFill/>
              </a:ln>
            </c:spPr>
            <c:extLst>
              <c:ext xmlns:c16="http://schemas.microsoft.com/office/drawing/2014/chart" uri="{C3380CC4-5D6E-409C-BE32-E72D297353CC}">
                <c16:uniqueId val="{00000005-7B2B-4001-BAC1-B43EBE03F52A}"/>
              </c:ext>
            </c:extLst>
          </c:dPt>
          <c:dPt>
            <c:idx val="5"/>
            <c:invertIfNegative val="0"/>
            <c:bubble3D val="0"/>
            <c:spPr>
              <a:solidFill>
                <a:schemeClr val="bg1">
                  <a:lumMod val="50000"/>
                </a:schemeClr>
              </a:solidFill>
              <a:ln>
                <a:noFill/>
              </a:ln>
            </c:spPr>
            <c:extLst>
              <c:ext xmlns:c16="http://schemas.microsoft.com/office/drawing/2014/chart" uri="{C3380CC4-5D6E-409C-BE32-E72D297353CC}">
                <c16:uniqueId val="{00000006-7B2B-4001-BAC1-B43EBE03F52A}"/>
              </c:ext>
            </c:extLst>
          </c:dPt>
          <c:dPt>
            <c:idx val="6"/>
            <c:invertIfNegative val="0"/>
            <c:bubble3D val="0"/>
            <c:spPr>
              <a:solidFill>
                <a:schemeClr val="bg1">
                  <a:lumMod val="50000"/>
                </a:schemeClr>
              </a:solidFill>
              <a:ln>
                <a:noFill/>
              </a:ln>
            </c:spPr>
            <c:extLst>
              <c:ext xmlns:c16="http://schemas.microsoft.com/office/drawing/2014/chart" uri="{C3380CC4-5D6E-409C-BE32-E72D297353CC}">
                <c16:uniqueId val="{00000007-7B2B-4001-BAC1-B43EBE03F52A}"/>
              </c:ext>
            </c:extLst>
          </c:dPt>
          <c:dPt>
            <c:idx val="9"/>
            <c:invertIfNegative val="0"/>
            <c:bubble3D val="0"/>
            <c:extLst>
              <c:ext xmlns:c16="http://schemas.microsoft.com/office/drawing/2014/chart" uri="{C3380CC4-5D6E-409C-BE32-E72D297353CC}">
                <c16:uniqueId val="{00000008-7B2B-4001-BAC1-B43EBE03F52A}"/>
              </c:ext>
            </c:extLst>
          </c:dPt>
          <c:dPt>
            <c:idx val="10"/>
            <c:invertIfNegative val="0"/>
            <c:bubble3D val="0"/>
            <c:extLst>
              <c:ext xmlns:c16="http://schemas.microsoft.com/office/drawing/2014/chart" uri="{C3380CC4-5D6E-409C-BE32-E72D297353CC}">
                <c16:uniqueId val="{0000000A-7B2B-4001-BAC1-B43EBE03F52A}"/>
              </c:ext>
            </c:extLst>
          </c:dPt>
          <c:dPt>
            <c:idx val="11"/>
            <c:invertIfNegative val="0"/>
            <c:bubble3D val="0"/>
            <c:extLst>
              <c:ext xmlns:c16="http://schemas.microsoft.com/office/drawing/2014/chart" uri="{C3380CC4-5D6E-409C-BE32-E72D297353CC}">
                <c16:uniqueId val="{0000000C-7B2B-4001-BAC1-B43EBE03F52A}"/>
              </c:ext>
            </c:extLst>
          </c:dPt>
          <c:dPt>
            <c:idx val="12"/>
            <c:invertIfNegative val="0"/>
            <c:bubble3D val="0"/>
            <c:extLst>
              <c:ext xmlns:c16="http://schemas.microsoft.com/office/drawing/2014/chart" uri="{C3380CC4-5D6E-409C-BE32-E72D297353CC}">
                <c16:uniqueId val="{0000000E-7B2B-4001-BAC1-B43EBE03F52A}"/>
              </c:ext>
            </c:extLst>
          </c:dPt>
          <c:dPt>
            <c:idx val="14"/>
            <c:invertIfNegative val="0"/>
            <c:bubble3D val="0"/>
            <c:spPr>
              <a:solidFill>
                <a:srgbClr val="FF0000"/>
              </a:solidFill>
              <a:ln>
                <a:noFill/>
              </a:ln>
            </c:spPr>
            <c:extLst>
              <c:ext xmlns:c16="http://schemas.microsoft.com/office/drawing/2014/chart" uri="{C3380CC4-5D6E-409C-BE32-E72D297353CC}">
                <c16:uniqueId val="{00000010-0B65-4F61-A7D2-3A70E5116F3B}"/>
              </c:ext>
            </c:extLst>
          </c:dPt>
          <c:dPt>
            <c:idx val="15"/>
            <c:invertIfNegative val="0"/>
            <c:bubble3D val="0"/>
            <c:spPr>
              <a:solidFill>
                <a:schemeClr val="bg1">
                  <a:lumMod val="50000"/>
                </a:schemeClr>
              </a:solidFill>
              <a:ln>
                <a:noFill/>
              </a:ln>
            </c:spPr>
            <c:extLst>
              <c:ext xmlns:c16="http://schemas.microsoft.com/office/drawing/2014/chart" uri="{C3380CC4-5D6E-409C-BE32-E72D297353CC}">
                <c16:uniqueId val="{00000011-0B65-4F61-A7D2-3A70E5116F3B}"/>
              </c:ext>
            </c:extLst>
          </c:dPt>
          <c:dPt>
            <c:idx val="16"/>
            <c:invertIfNegative val="0"/>
            <c:bubble3D val="0"/>
            <c:spPr>
              <a:solidFill>
                <a:schemeClr val="tx1"/>
              </a:solidFill>
              <a:ln>
                <a:noFill/>
              </a:ln>
            </c:spPr>
            <c:extLst>
              <c:ext xmlns:c16="http://schemas.microsoft.com/office/drawing/2014/chart" uri="{C3380CC4-5D6E-409C-BE32-E72D297353CC}">
                <c16:uniqueId val="{0000000F-7B2B-4001-BAC1-B43EBE03F52A}"/>
              </c:ext>
            </c:extLst>
          </c:dPt>
          <c:dLbls>
            <c:dLbl>
              <c:idx val="5"/>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6-7B2B-4001-BAC1-B43EBE03F52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Sheet1!$A$2:$A$8</c:f>
              <c:strCache>
                <c:ptCount val="7"/>
                <c:pt idx="0">
                  <c:v>   Strongly increased my support</c:v>
                </c:pt>
                <c:pt idx="1">
                  <c:v>   Increased my support</c:v>
                </c:pt>
                <c:pt idx="2">
                  <c:v>No impact on my support</c:v>
                </c:pt>
                <c:pt idx="3">
                  <c:v>   Decreased my support</c:v>
                </c:pt>
                <c:pt idx="4">
                  <c:v>   Strongly decreased my support</c:v>
                </c:pt>
                <c:pt idx="5">
                  <c:v>Not sure</c:v>
                </c:pt>
                <c:pt idx="6">
                  <c:v>Prefer not to say</c:v>
                </c:pt>
              </c:strCache>
            </c:strRef>
          </c:cat>
          <c:val>
            <c:numRef>
              <c:f>Sheet1!$B$2:$B$8</c:f>
              <c:numCache>
                <c:formatCode>0%</c:formatCode>
                <c:ptCount val="7"/>
                <c:pt idx="0">
                  <c:v>0.04</c:v>
                </c:pt>
                <c:pt idx="1">
                  <c:v>0.14000000000000001</c:v>
                </c:pt>
                <c:pt idx="2">
                  <c:v>0.54</c:v>
                </c:pt>
                <c:pt idx="3">
                  <c:v>7.0000000000000007E-2</c:v>
                </c:pt>
                <c:pt idx="4">
                  <c:v>0.06</c:v>
                </c:pt>
                <c:pt idx="5">
                  <c:v>0.14000000000000001</c:v>
                </c:pt>
                <c:pt idx="6">
                  <c:v>0.02</c:v>
                </c:pt>
              </c:numCache>
            </c:numRef>
          </c:val>
          <c:extLst>
            <c:ext xmlns:c16="http://schemas.microsoft.com/office/drawing/2014/chart" uri="{C3380CC4-5D6E-409C-BE32-E72D297353CC}">
              <c16:uniqueId val="{00000010-7B2B-4001-BAC1-B43EBE03F52A}"/>
            </c:ext>
          </c:extLst>
        </c:ser>
        <c:dLbls>
          <c:showLegendKey val="0"/>
          <c:showVal val="0"/>
          <c:showCatName val="0"/>
          <c:showSerName val="0"/>
          <c:showPercent val="0"/>
          <c:showBubbleSize val="0"/>
        </c:dLbls>
        <c:gapWidth val="50"/>
        <c:axId val="163626368"/>
        <c:axId val="163628160"/>
      </c:barChart>
      <c:catAx>
        <c:axId val="163626368"/>
        <c:scaling>
          <c:orientation val="maxMin"/>
        </c:scaling>
        <c:delete val="0"/>
        <c:axPos val="l"/>
        <c:numFmt formatCode="General" sourceLinked="0"/>
        <c:majorTickMark val="none"/>
        <c:minorTickMark val="none"/>
        <c:tickLblPos val="nextTo"/>
        <c:spPr>
          <a:ln>
            <a:noFill/>
          </a:ln>
        </c:spPr>
        <c:txPr>
          <a:bodyPr/>
          <a:lstStyle/>
          <a:p>
            <a:pPr algn="r">
              <a:defRPr/>
            </a:pPr>
            <a:endParaRPr lang="en-US"/>
          </a:p>
        </c:txPr>
        <c:crossAx val="163628160"/>
        <c:crosses val="autoZero"/>
        <c:auto val="1"/>
        <c:lblAlgn val="ctr"/>
        <c:lblOffset val="25"/>
        <c:noMultiLvlLbl val="0"/>
      </c:catAx>
      <c:valAx>
        <c:axId val="163628160"/>
        <c:scaling>
          <c:orientation val="minMax"/>
          <c:max val="1"/>
          <c:min val="0"/>
        </c:scaling>
        <c:delete val="0"/>
        <c:axPos val="b"/>
        <c:numFmt formatCode="0%" sourceLinked="1"/>
        <c:majorTickMark val="none"/>
        <c:minorTickMark val="none"/>
        <c:tickLblPos val="none"/>
        <c:spPr>
          <a:ln>
            <a:noFill/>
          </a:ln>
        </c:spPr>
        <c:crossAx val="163626368"/>
        <c:crosses val="max"/>
        <c:crossBetween val="between"/>
        <c:majorUnit val="0.2"/>
      </c:valAx>
      <c:spPr>
        <a:noFill/>
        <a:ln w="25400">
          <a:noFill/>
        </a:ln>
      </c:spPr>
    </c:plotArea>
    <c:plotVisOnly val="1"/>
    <c:dispBlanksAs val="gap"/>
    <c:showDLblsOverMax val="0"/>
  </c:chart>
  <c:txPr>
    <a:bodyPr/>
    <a:lstStyle/>
    <a:p>
      <a:pPr>
        <a:defRPr sz="900" b="1">
          <a:solidFill>
            <a:schemeClr val="tx1"/>
          </a:solidFil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7912137821007665"/>
          <c:y val="2.5684289463817021E-4"/>
          <c:w val="0.72087862178992335"/>
          <c:h val="0.99974315710536188"/>
        </c:manualLayout>
      </c:layout>
      <c:barChart>
        <c:barDir val="bar"/>
        <c:grouping val="clustered"/>
        <c:varyColors val="0"/>
        <c:ser>
          <c:idx val="0"/>
          <c:order val="0"/>
          <c:tx>
            <c:strRef>
              <c:f>Sheet1!$B$1</c:f>
              <c:strCache>
                <c:ptCount val="1"/>
                <c:pt idx="0">
                  <c:v>Agree strongly</c:v>
                </c:pt>
              </c:strCache>
            </c:strRef>
          </c:tx>
          <c:spPr>
            <a:solidFill>
              <a:srgbClr val="0070C0"/>
            </a:solidFill>
            <a:ln>
              <a:noFill/>
            </a:ln>
          </c:spPr>
          <c:invertIfNegative val="0"/>
          <c:dPt>
            <c:idx val="0"/>
            <c:invertIfNegative val="0"/>
            <c:bubble3D val="0"/>
            <c:spPr>
              <a:solidFill>
                <a:srgbClr val="0070C0"/>
              </a:solidFill>
              <a:ln w="15875">
                <a:noFill/>
              </a:ln>
            </c:spPr>
            <c:extLst>
              <c:ext xmlns:c16="http://schemas.microsoft.com/office/drawing/2014/chart" uri="{C3380CC4-5D6E-409C-BE32-E72D297353CC}">
                <c16:uniqueId val="{00000001-7B2B-4001-BAC1-B43EBE03F52A}"/>
              </c:ext>
            </c:extLst>
          </c:dPt>
          <c:dPt>
            <c:idx val="1"/>
            <c:invertIfNegative val="0"/>
            <c:bubble3D val="0"/>
            <c:extLst>
              <c:ext xmlns:c16="http://schemas.microsoft.com/office/drawing/2014/chart" uri="{C3380CC4-5D6E-409C-BE32-E72D297353CC}">
                <c16:uniqueId val="{00000002-7B2B-4001-BAC1-B43EBE03F52A}"/>
              </c:ext>
            </c:extLst>
          </c:dPt>
          <c:dPt>
            <c:idx val="2"/>
            <c:invertIfNegative val="0"/>
            <c:bubble3D val="0"/>
            <c:spPr>
              <a:solidFill>
                <a:srgbClr val="00B050"/>
              </a:solidFill>
              <a:ln>
                <a:noFill/>
              </a:ln>
            </c:spPr>
            <c:extLst>
              <c:ext xmlns:c16="http://schemas.microsoft.com/office/drawing/2014/chart" uri="{C3380CC4-5D6E-409C-BE32-E72D297353CC}">
                <c16:uniqueId val="{00000003-7B2B-4001-BAC1-B43EBE03F52A}"/>
              </c:ext>
            </c:extLst>
          </c:dPt>
          <c:dPt>
            <c:idx val="3"/>
            <c:invertIfNegative val="0"/>
            <c:bubble3D val="0"/>
            <c:spPr>
              <a:solidFill>
                <a:srgbClr val="FF0000"/>
              </a:solidFill>
              <a:ln>
                <a:noFill/>
              </a:ln>
            </c:spPr>
            <c:extLst>
              <c:ext xmlns:c16="http://schemas.microsoft.com/office/drawing/2014/chart" uri="{C3380CC4-5D6E-409C-BE32-E72D297353CC}">
                <c16:uniqueId val="{00000004-7B2B-4001-BAC1-B43EBE03F52A}"/>
              </c:ext>
            </c:extLst>
          </c:dPt>
          <c:dPt>
            <c:idx val="4"/>
            <c:invertIfNegative val="0"/>
            <c:bubble3D val="0"/>
            <c:spPr>
              <a:solidFill>
                <a:srgbClr val="FF0000"/>
              </a:solidFill>
              <a:ln>
                <a:noFill/>
              </a:ln>
            </c:spPr>
            <c:extLst>
              <c:ext xmlns:c16="http://schemas.microsoft.com/office/drawing/2014/chart" uri="{C3380CC4-5D6E-409C-BE32-E72D297353CC}">
                <c16:uniqueId val="{00000005-7B2B-4001-BAC1-B43EBE03F52A}"/>
              </c:ext>
            </c:extLst>
          </c:dPt>
          <c:dPt>
            <c:idx val="5"/>
            <c:invertIfNegative val="0"/>
            <c:bubble3D val="0"/>
            <c:spPr>
              <a:solidFill>
                <a:schemeClr val="bg1">
                  <a:lumMod val="50000"/>
                </a:schemeClr>
              </a:solidFill>
              <a:ln>
                <a:noFill/>
              </a:ln>
            </c:spPr>
            <c:extLst>
              <c:ext xmlns:c16="http://schemas.microsoft.com/office/drawing/2014/chart" uri="{C3380CC4-5D6E-409C-BE32-E72D297353CC}">
                <c16:uniqueId val="{00000006-7B2B-4001-BAC1-B43EBE03F52A}"/>
              </c:ext>
            </c:extLst>
          </c:dPt>
          <c:dPt>
            <c:idx val="6"/>
            <c:invertIfNegative val="0"/>
            <c:bubble3D val="0"/>
            <c:spPr>
              <a:solidFill>
                <a:schemeClr val="bg1">
                  <a:lumMod val="50000"/>
                </a:schemeClr>
              </a:solidFill>
              <a:ln>
                <a:noFill/>
              </a:ln>
            </c:spPr>
            <c:extLst>
              <c:ext xmlns:c16="http://schemas.microsoft.com/office/drawing/2014/chart" uri="{C3380CC4-5D6E-409C-BE32-E72D297353CC}">
                <c16:uniqueId val="{00000007-7B2B-4001-BAC1-B43EBE03F52A}"/>
              </c:ext>
            </c:extLst>
          </c:dPt>
          <c:dPt>
            <c:idx val="9"/>
            <c:invertIfNegative val="0"/>
            <c:bubble3D val="0"/>
            <c:extLst>
              <c:ext xmlns:c16="http://schemas.microsoft.com/office/drawing/2014/chart" uri="{C3380CC4-5D6E-409C-BE32-E72D297353CC}">
                <c16:uniqueId val="{00000008-7B2B-4001-BAC1-B43EBE03F52A}"/>
              </c:ext>
            </c:extLst>
          </c:dPt>
          <c:dPt>
            <c:idx val="10"/>
            <c:invertIfNegative val="0"/>
            <c:bubble3D val="0"/>
            <c:extLst>
              <c:ext xmlns:c16="http://schemas.microsoft.com/office/drawing/2014/chart" uri="{C3380CC4-5D6E-409C-BE32-E72D297353CC}">
                <c16:uniqueId val="{0000000A-7B2B-4001-BAC1-B43EBE03F52A}"/>
              </c:ext>
            </c:extLst>
          </c:dPt>
          <c:dPt>
            <c:idx val="11"/>
            <c:invertIfNegative val="0"/>
            <c:bubble3D val="0"/>
            <c:extLst>
              <c:ext xmlns:c16="http://schemas.microsoft.com/office/drawing/2014/chart" uri="{C3380CC4-5D6E-409C-BE32-E72D297353CC}">
                <c16:uniqueId val="{0000000C-7B2B-4001-BAC1-B43EBE03F52A}"/>
              </c:ext>
            </c:extLst>
          </c:dPt>
          <c:dPt>
            <c:idx val="12"/>
            <c:invertIfNegative val="0"/>
            <c:bubble3D val="0"/>
            <c:extLst>
              <c:ext xmlns:c16="http://schemas.microsoft.com/office/drawing/2014/chart" uri="{C3380CC4-5D6E-409C-BE32-E72D297353CC}">
                <c16:uniqueId val="{0000000E-7B2B-4001-BAC1-B43EBE03F52A}"/>
              </c:ext>
            </c:extLst>
          </c:dPt>
          <c:dPt>
            <c:idx val="14"/>
            <c:invertIfNegative val="0"/>
            <c:bubble3D val="0"/>
            <c:spPr>
              <a:solidFill>
                <a:srgbClr val="FF0000"/>
              </a:solidFill>
              <a:ln>
                <a:noFill/>
              </a:ln>
            </c:spPr>
            <c:extLst>
              <c:ext xmlns:c16="http://schemas.microsoft.com/office/drawing/2014/chart" uri="{C3380CC4-5D6E-409C-BE32-E72D297353CC}">
                <c16:uniqueId val="{00000010-0B65-4F61-A7D2-3A70E5116F3B}"/>
              </c:ext>
            </c:extLst>
          </c:dPt>
          <c:dPt>
            <c:idx val="15"/>
            <c:invertIfNegative val="0"/>
            <c:bubble3D val="0"/>
            <c:spPr>
              <a:solidFill>
                <a:schemeClr val="bg1">
                  <a:lumMod val="50000"/>
                </a:schemeClr>
              </a:solidFill>
              <a:ln>
                <a:noFill/>
              </a:ln>
            </c:spPr>
            <c:extLst>
              <c:ext xmlns:c16="http://schemas.microsoft.com/office/drawing/2014/chart" uri="{C3380CC4-5D6E-409C-BE32-E72D297353CC}">
                <c16:uniqueId val="{00000011-0B65-4F61-A7D2-3A70E5116F3B}"/>
              </c:ext>
            </c:extLst>
          </c:dPt>
          <c:dPt>
            <c:idx val="16"/>
            <c:invertIfNegative val="0"/>
            <c:bubble3D val="0"/>
            <c:spPr>
              <a:solidFill>
                <a:schemeClr val="tx1"/>
              </a:solidFill>
              <a:ln>
                <a:noFill/>
              </a:ln>
            </c:spPr>
            <c:extLst>
              <c:ext xmlns:c16="http://schemas.microsoft.com/office/drawing/2014/chart" uri="{C3380CC4-5D6E-409C-BE32-E72D297353CC}">
                <c16:uniqueId val="{0000000F-7B2B-4001-BAC1-B43EBE03F52A}"/>
              </c:ext>
            </c:extLst>
          </c:dPt>
          <c:dLbls>
            <c:dLbl>
              <c:idx val="5"/>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6-7B2B-4001-BAC1-B43EBE03F52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Sheet1!$A$2:$A$8</c:f>
              <c:strCache>
                <c:ptCount val="7"/>
                <c:pt idx="0">
                  <c:v>   Yes, I feel much safer</c:v>
                </c:pt>
                <c:pt idx="1">
                  <c:v>   Yes, I feel somewhat safer</c:v>
                </c:pt>
                <c:pt idx="2">
                  <c:v>No, it has not affected my feelings of safety</c:v>
                </c:pt>
                <c:pt idx="3">
                  <c:v>   Yes, I feel somewhat less safe</c:v>
                </c:pt>
                <c:pt idx="4">
                  <c:v>   Yes, I feel much less safe</c:v>
                </c:pt>
                <c:pt idx="5">
                  <c:v>Not sure</c:v>
                </c:pt>
                <c:pt idx="6">
                  <c:v>Prefer not to answer</c:v>
                </c:pt>
              </c:strCache>
            </c:strRef>
          </c:cat>
          <c:val>
            <c:numRef>
              <c:f>Sheet1!$B$2:$B$8</c:f>
              <c:numCache>
                <c:formatCode>0%</c:formatCode>
                <c:ptCount val="7"/>
                <c:pt idx="0">
                  <c:v>0.04</c:v>
                </c:pt>
                <c:pt idx="1">
                  <c:v>0.15</c:v>
                </c:pt>
                <c:pt idx="2">
                  <c:v>0.51</c:v>
                </c:pt>
                <c:pt idx="3">
                  <c:v>7.0000000000000007E-2</c:v>
                </c:pt>
                <c:pt idx="4">
                  <c:v>0.08</c:v>
                </c:pt>
                <c:pt idx="5">
                  <c:v>0.12</c:v>
                </c:pt>
                <c:pt idx="6">
                  <c:v>0.02</c:v>
                </c:pt>
              </c:numCache>
            </c:numRef>
          </c:val>
          <c:extLst>
            <c:ext xmlns:c16="http://schemas.microsoft.com/office/drawing/2014/chart" uri="{C3380CC4-5D6E-409C-BE32-E72D297353CC}">
              <c16:uniqueId val="{00000010-7B2B-4001-BAC1-B43EBE03F52A}"/>
            </c:ext>
          </c:extLst>
        </c:ser>
        <c:dLbls>
          <c:showLegendKey val="0"/>
          <c:showVal val="0"/>
          <c:showCatName val="0"/>
          <c:showSerName val="0"/>
          <c:showPercent val="0"/>
          <c:showBubbleSize val="0"/>
        </c:dLbls>
        <c:gapWidth val="50"/>
        <c:axId val="163626368"/>
        <c:axId val="163628160"/>
      </c:barChart>
      <c:catAx>
        <c:axId val="163626368"/>
        <c:scaling>
          <c:orientation val="maxMin"/>
        </c:scaling>
        <c:delete val="0"/>
        <c:axPos val="l"/>
        <c:numFmt formatCode="General" sourceLinked="0"/>
        <c:majorTickMark val="none"/>
        <c:minorTickMark val="none"/>
        <c:tickLblPos val="nextTo"/>
        <c:spPr>
          <a:ln>
            <a:noFill/>
          </a:ln>
        </c:spPr>
        <c:txPr>
          <a:bodyPr/>
          <a:lstStyle/>
          <a:p>
            <a:pPr algn="r">
              <a:defRPr/>
            </a:pPr>
            <a:endParaRPr lang="en-US"/>
          </a:p>
        </c:txPr>
        <c:crossAx val="163628160"/>
        <c:crosses val="autoZero"/>
        <c:auto val="1"/>
        <c:lblAlgn val="ctr"/>
        <c:lblOffset val="25"/>
        <c:noMultiLvlLbl val="0"/>
      </c:catAx>
      <c:valAx>
        <c:axId val="163628160"/>
        <c:scaling>
          <c:orientation val="minMax"/>
          <c:max val="1"/>
          <c:min val="0"/>
        </c:scaling>
        <c:delete val="0"/>
        <c:axPos val="b"/>
        <c:numFmt formatCode="0%" sourceLinked="1"/>
        <c:majorTickMark val="none"/>
        <c:minorTickMark val="none"/>
        <c:tickLblPos val="none"/>
        <c:spPr>
          <a:ln>
            <a:noFill/>
          </a:ln>
        </c:spPr>
        <c:crossAx val="163626368"/>
        <c:crosses val="max"/>
        <c:crossBetween val="between"/>
        <c:majorUnit val="0.2"/>
      </c:valAx>
      <c:spPr>
        <a:noFill/>
        <a:ln w="25400">
          <a:noFill/>
        </a:ln>
      </c:spPr>
    </c:plotArea>
    <c:plotVisOnly val="1"/>
    <c:dispBlanksAs val="gap"/>
    <c:showDLblsOverMax val="0"/>
  </c:chart>
  <c:txPr>
    <a:bodyPr/>
    <a:lstStyle/>
    <a:p>
      <a:pPr>
        <a:defRPr sz="900" b="1">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38042856775256034"/>
          <c:y val="2.5699912510936134E-4"/>
          <c:w val="0.61957143224743971"/>
          <c:h val="0.99974315710536188"/>
        </c:manualLayout>
      </c:layout>
      <c:barChart>
        <c:barDir val="bar"/>
        <c:grouping val="clustered"/>
        <c:varyColors val="0"/>
        <c:ser>
          <c:idx val="0"/>
          <c:order val="0"/>
          <c:tx>
            <c:strRef>
              <c:f>Sheet1!$B$1</c:f>
              <c:strCache>
                <c:ptCount val="1"/>
                <c:pt idx="0">
                  <c:v>Agree strongly</c:v>
                </c:pt>
              </c:strCache>
            </c:strRef>
          </c:tx>
          <c:spPr>
            <a:solidFill>
              <a:srgbClr val="0070C0"/>
            </a:solidFill>
            <a:ln>
              <a:noFill/>
            </a:ln>
          </c:spPr>
          <c:invertIfNegative val="0"/>
          <c:dPt>
            <c:idx val="0"/>
            <c:invertIfNegative val="0"/>
            <c:bubble3D val="0"/>
            <c:spPr>
              <a:solidFill>
                <a:srgbClr val="0070C0"/>
              </a:solidFill>
              <a:ln w="15875">
                <a:noFill/>
              </a:ln>
            </c:spPr>
            <c:extLst>
              <c:ext xmlns:c16="http://schemas.microsoft.com/office/drawing/2014/chart" uri="{C3380CC4-5D6E-409C-BE32-E72D297353CC}">
                <c16:uniqueId val="{00000001-7B2B-4001-BAC1-B43EBE03F52A}"/>
              </c:ext>
            </c:extLst>
          </c:dPt>
          <c:dPt>
            <c:idx val="1"/>
            <c:invertIfNegative val="0"/>
            <c:bubble3D val="0"/>
            <c:extLst>
              <c:ext xmlns:c16="http://schemas.microsoft.com/office/drawing/2014/chart" uri="{C3380CC4-5D6E-409C-BE32-E72D297353CC}">
                <c16:uniqueId val="{00000002-7B2B-4001-BAC1-B43EBE03F52A}"/>
              </c:ext>
            </c:extLst>
          </c:dPt>
          <c:dPt>
            <c:idx val="2"/>
            <c:invertIfNegative val="0"/>
            <c:bubble3D val="0"/>
            <c:extLst>
              <c:ext xmlns:c16="http://schemas.microsoft.com/office/drawing/2014/chart" uri="{C3380CC4-5D6E-409C-BE32-E72D297353CC}">
                <c16:uniqueId val="{00000003-7B2B-4001-BAC1-B43EBE03F52A}"/>
              </c:ext>
            </c:extLst>
          </c:dPt>
          <c:dPt>
            <c:idx val="3"/>
            <c:invertIfNegative val="0"/>
            <c:bubble3D val="0"/>
            <c:extLst>
              <c:ext xmlns:c16="http://schemas.microsoft.com/office/drawing/2014/chart" uri="{C3380CC4-5D6E-409C-BE32-E72D297353CC}">
                <c16:uniqueId val="{00000004-7B2B-4001-BAC1-B43EBE03F52A}"/>
              </c:ext>
            </c:extLst>
          </c:dPt>
          <c:dPt>
            <c:idx val="4"/>
            <c:invertIfNegative val="0"/>
            <c:bubble3D val="0"/>
            <c:extLst>
              <c:ext xmlns:c16="http://schemas.microsoft.com/office/drawing/2014/chart" uri="{C3380CC4-5D6E-409C-BE32-E72D297353CC}">
                <c16:uniqueId val="{00000005-7B2B-4001-BAC1-B43EBE03F52A}"/>
              </c:ext>
            </c:extLst>
          </c:dPt>
          <c:dPt>
            <c:idx val="5"/>
            <c:invertIfNegative val="0"/>
            <c:bubble3D val="0"/>
            <c:extLst>
              <c:ext xmlns:c16="http://schemas.microsoft.com/office/drawing/2014/chart" uri="{C3380CC4-5D6E-409C-BE32-E72D297353CC}">
                <c16:uniqueId val="{00000006-7B2B-4001-BAC1-B43EBE03F52A}"/>
              </c:ext>
            </c:extLst>
          </c:dPt>
          <c:dPt>
            <c:idx val="6"/>
            <c:invertIfNegative val="0"/>
            <c:bubble3D val="0"/>
            <c:extLst>
              <c:ext xmlns:c16="http://schemas.microsoft.com/office/drawing/2014/chart" uri="{C3380CC4-5D6E-409C-BE32-E72D297353CC}">
                <c16:uniqueId val="{00000007-7B2B-4001-BAC1-B43EBE03F52A}"/>
              </c:ext>
            </c:extLst>
          </c:dPt>
          <c:dPt>
            <c:idx val="9"/>
            <c:invertIfNegative val="0"/>
            <c:bubble3D val="0"/>
            <c:extLst>
              <c:ext xmlns:c16="http://schemas.microsoft.com/office/drawing/2014/chart" uri="{C3380CC4-5D6E-409C-BE32-E72D297353CC}">
                <c16:uniqueId val="{00000008-7B2B-4001-BAC1-B43EBE03F52A}"/>
              </c:ext>
            </c:extLst>
          </c:dPt>
          <c:dPt>
            <c:idx val="10"/>
            <c:invertIfNegative val="0"/>
            <c:bubble3D val="0"/>
            <c:spPr>
              <a:solidFill>
                <a:srgbClr val="FF0000"/>
              </a:solidFill>
              <a:ln>
                <a:noFill/>
              </a:ln>
            </c:spPr>
            <c:extLst>
              <c:ext xmlns:c16="http://schemas.microsoft.com/office/drawing/2014/chart" uri="{C3380CC4-5D6E-409C-BE32-E72D297353CC}">
                <c16:uniqueId val="{0000000A-7B2B-4001-BAC1-B43EBE03F52A}"/>
              </c:ext>
            </c:extLst>
          </c:dPt>
          <c:dPt>
            <c:idx val="11"/>
            <c:invertIfNegative val="0"/>
            <c:bubble3D val="0"/>
            <c:spPr>
              <a:solidFill>
                <a:schemeClr val="bg1">
                  <a:lumMod val="50000"/>
                </a:schemeClr>
              </a:solidFill>
              <a:ln>
                <a:noFill/>
              </a:ln>
            </c:spPr>
            <c:extLst>
              <c:ext xmlns:c16="http://schemas.microsoft.com/office/drawing/2014/chart" uri="{C3380CC4-5D6E-409C-BE32-E72D297353CC}">
                <c16:uniqueId val="{0000000C-7B2B-4001-BAC1-B43EBE03F52A}"/>
              </c:ext>
            </c:extLst>
          </c:dPt>
          <c:dPt>
            <c:idx val="12"/>
            <c:invertIfNegative val="0"/>
            <c:bubble3D val="0"/>
            <c:spPr>
              <a:solidFill>
                <a:schemeClr val="bg1">
                  <a:lumMod val="50000"/>
                </a:schemeClr>
              </a:solidFill>
              <a:ln>
                <a:noFill/>
              </a:ln>
            </c:spPr>
            <c:extLst>
              <c:ext xmlns:c16="http://schemas.microsoft.com/office/drawing/2014/chart" uri="{C3380CC4-5D6E-409C-BE32-E72D297353CC}">
                <c16:uniqueId val="{0000000E-7B2B-4001-BAC1-B43EBE03F52A}"/>
              </c:ext>
            </c:extLst>
          </c:dPt>
          <c:dPt>
            <c:idx val="14"/>
            <c:invertIfNegative val="0"/>
            <c:bubble3D val="0"/>
            <c:spPr>
              <a:solidFill>
                <a:srgbClr val="FF0000"/>
              </a:solidFill>
              <a:ln>
                <a:noFill/>
              </a:ln>
            </c:spPr>
            <c:extLst>
              <c:ext xmlns:c16="http://schemas.microsoft.com/office/drawing/2014/chart" uri="{C3380CC4-5D6E-409C-BE32-E72D297353CC}">
                <c16:uniqueId val="{00000010-0B65-4F61-A7D2-3A70E5116F3B}"/>
              </c:ext>
            </c:extLst>
          </c:dPt>
          <c:dPt>
            <c:idx val="15"/>
            <c:invertIfNegative val="0"/>
            <c:bubble3D val="0"/>
            <c:spPr>
              <a:solidFill>
                <a:schemeClr val="bg1">
                  <a:lumMod val="50000"/>
                </a:schemeClr>
              </a:solidFill>
              <a:ln>
                <a:noFill/>
              </a:ln>
            </c:spPr>
            <c:extLst>
              <c:ext xmlns:c16="http://schemas.microsoft.com/office/drawing/2014/chart" uri="{C3380CC4-5D6E-409C-BE32-E72D297353CC}">
                <c16:uniqueId val="{00000011-0B65-4F61-A7D2-3A70E5116F3B}"/>
              </c:ext>
            </c:extLst>
          </c:dPt>
          <c:dPt>
            <c:idx val="16"/>
            <c:invertIfNegative val="0"/>
            <c:bubble3D val="0"/>
            <c:spPr>
              <a:solidFill>
                <a:schemeClr val="tx1"/>
              </a:solidFill>
              <a:ln>
                <a:noFill/>
              </a:ln>
            </c:spPr>
            <c:extLst>
              <c:ext xmlns:c16="http://schemas.microsoft.com/office/drawing/2014/chart" uri="{C3380CC4-5D6E-409C-BE32-E72D297353CC}">
                <c16:uniqueId val="{0000000F-7B2B-4001-BAC1-B43EBE03F52A}"/>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Sheet1!$A$2:$A$14</c:f>
              <c:strCache>
                <c:ptCount val="13"/>
                <c:pt idx="0">
                  <c:v>Television or radio news</c:v>
                </c:pt>
                <c:pt idx="1">
                  <c:v>News websites or online news articles</c:v>
                </c:pt>
                <c:pt idx="2">
                  <c:v>Conversations with friends, family, or colleagues</c:v>
                </c:pt>
                <c:pt idx="3">
                  <c:v>Social media platforms (e.g., Facebook, Twitter, Instagram)</c:v>
                </c:pt>
                <c:pt idx="4">
                  <c:v>Government websites or official announcements</c:v>
                </c:pt>
                <c:pt idx="5">
                  <c:v>Community organizations or advocacy groups</c:v>
                </c:pt>
                <c:pt idx="6">
                  <c:v>Public events, workshops, or town halls</c:v>
                </c:pt>
                <c:pt idx="7">
                  <c:v>Academic or research publications</c:v>
                </c:pt>
                <c:pt idx="8">
                  <c:v>Newspaper*</c:v>
                </c:pt>
                <c:pt idx="9">
                  <c:v>Other</c:v>
                </c:pt>
                <c:pt idx="10">
                  <c:v>I haven't received any information about this topic</c:v>
                </c:pt>
                <c:pt idx="11">
                  <c:v>Not sure</c:v>
                </c:pt>
                <c:pt idx="12">
                  <c:v>Prefer not to answer</c:v>
                </c:pt>
              </c:strCache>
            </c:strRef>
          </c:cat>
          <c:val>
            <c:numRef>
              <c:f>Sheet1!$B$2:$B$14</c:f>
              <c:numCache>
                <c:formatCode>0%</c:formatCode>
                <c:ptCount val="13"/>
                <c:pt idx="0">
                  <c:v>0.51</c:v>
                </c:pt>
                <c:pt idx="1">
                  <c:v>0.38</c:v>
                </c:pt>
                <c:pt idx="2">
                  <c:v>0.31</c:v>
                </c:pt>
                <c:pt idx="3">
                  <c:v>0.27</c:v>
                </c:pt>
                <c:pt idx="4">
                  <c:v>0.18</c:v>
                </c:pt>
                <c:pt idx="5">
                  <c:v>0.1</c:v>
                </c:pt>
                <c:pt idx="6">
                  <c:v>0.06</c:v>
                </c:pt>
                <c:pt idx="7">
                  <c:v>0.06</c:v>
                </c:pt>
                <c:pt idx="8">
                  <c:v>0.01</c:v>
                </c:pt>
                <c:pt idx="9">
                  <c:v>0.01</c:v>
                </c:pt>
                <c:pt idx="10">
                  <c:v>0.09</c:v>
                </c:pt>
                <c:pt idx="11">
                  <c:v>0.04</c:v>
                </c:pt>
                <c:pt idx="12">
                  <c:v>0.01</c:v>
                </c:pt>
              </c:numCache>
            </c:numRef>
          </c:val>
          <c:extLst>
            <c:ext xmlns:c16="http://schemas.microsoft.com/office/drawing/2014/chart" uri="{C3380CC4-5D6E-409C-BE32-E72D297353CC}">
              <c16:uniqueId val="{00000010-7B2B-4001-BAC1-B43EBE03F52A}"/>
            </c:ext>
          </c:extLst>
        </c:ser>
        <c:dLbls>
          <c:showLegendKey val="0"/>
          <c:showVal val="0"/>
          <c:showCatName val="0"/>
          <c:showSerName val="0"/>
          <c:showPercent val="0"/>
          <c:showBubbleSize val="0"/>
        </c:dLbls>
        <c:gapWidth val="50"/>
        <c:axId val="163626368"/>
        <c:axId val="163628160"/>
      </c:barChart>
      <c:catAx>
        <c:axId val="163626368"/>
        <c:scaling>
          <c:orientation val="maxMin"/>
        </c:scaling>
        <c:delete val="0"/>
        <c:axPos val="l"/>
        <c:numFmt formatCode="General" sourceLinked="0"/>
        <c:majorTickMark val="none"/>
        <c:minorTickMark val="none"/>
        <c:tickLblPos val="nextTo"/>
        <c:spPr>
          <a:ln>
            <a:noFill/>
          </a:ln>
        </c:spPr>
        <c:txPr>
          <a:bodyPr/>
          <a:lstStyle/>
          <a:p>
            <a:pPr algn="r">
              <a:defRPr/>
            </a:pPr>
            <a:endParaRPr lang="en-US"/>
          </a:p>
        </c:txPr>
        <c:crossAx val="163628160"/>
        <c:crosses val="autoZero"/>
        <c:auto val="1"/>
        <c:lblAlgn val="ctr"/>
        <c:lblOffset val="25"/>
        <c:noMultiLvlLbl val="0"/>
      </c:catAx>
      <c:valAx>
        <c:axId val="163628160"/>
        <c:scaling>
          <c:orientation val="minMax"/>
          <c:max val="1"/>
          <c:min val="0"/>
        </c:scaling>
        <c:delete val="0"/>
        <c:axPos val="b"/>
        <c:numFmt formatCode="0%" sourceLinked="1"/>
        <c:majorTickMark val="none"/>
        <c:minorTickMark val="none"/>
        <c:tickLblPos val="none"/>
        <c:spPr>
          <a:ln>
            <a:noFill/>
          </a:ln>
        </c:spPr>
        <c:crossAx val="163626368"/>
        <c:crosses val="max"/>
        <c:crossBetween val="between"/>
        <c:majorUnit val="0.2"/>
      </c:valAx>
      <c:spPr>
        <a:noFill/>
        <a:ln w="25400">
          <a:noFill/>
        </a:ln>
      </c:spPr>
    </c:plotArea>
    <c:plotVisOnly val="1"/>
    <c:dispBlanksAs val="gap"/>
    <c:showDLblsOverMax val="0"/>
  </c:chart>
  <c:txPr>
    <a:bodyPr/>
    <a:lstStyle/>
    <a:p>
      <a:pPr>
        <a:defRPr sz="900" b="1">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41813571097730429"/>
          <c:y val="2.5672572178477688E-4"/>
          <c:w val="0.58186428902269571"/>
          <c:h val="0.91914698162729658"/>
        </c:manualLayout>
      </c:layout>
      <c:barChart>
        <c:barDir val="bar"/>
        <c:grouping val="percentStacked"/>
        <c:varyColors val="0"/>
        <c:ser>
          <c:idx val="0"/>
          <c:order val="0"/>
          <c:tx>
            <c:strRef>
              <c:f>Sheet1!$B$1</c:f>
              <c:strCache>
                <c:ptCount val="1"/>
                <c:pt idx="0">
                  <c:v>Strongly support</c:v>
                </c:pt>
              </c:strCache>
            </c:strRef>
          </c:tx>
          <c:spPr>
            <a:solidFill>
              <a:srgbClr val="0070C0"/>
            </a:solidFill>
            <a:ln>
              <a:noFill/>
            </a:ln>
          </c:spPr>
          <c:invertIfNegative val="0"/>
          <c:dPt>
            <c:idx val="0"/>
            <c:invertIfNegative val="0"/>
            <c:bubble3D val="0"/>
            <c:spPr>
              <a:solidFill>
                <a:srgbClr val="0070C0"/>
              </a:solidFill>
              <a:ln w="15875">
                <a:noFill/>
              </a:ln>
            </c:spPr>
            <c:extLst>
              <c:ext xmlns:c16="http://schemas.microsoft.com/office/drawing/2014/chart" uri="{C3380CC4-5D6E-409C-BE32-E72D297353CC}">
                <c16:uniqueId val="{00000001-A88F-4C62-B54A-2D1F691DD105}"/>
              </c:ext>
            </c:extLst>
          </c:dPt>
          <c:dPt>
            <c:idx val="1"/>
            <c:invertIfNegative val="0"/>
            <c:bubble3D val="0"/>
            <c:extLst>
              <c:ext xmlns:c16="http://schemas.microsoft.com/office/drawing/2014/chart" uri="{C3380CC4-5D6E-409C-BE32-E72D297353CC}">
                <c16:uniqueId val="{00000002-A88F-4C62-B54A-2D1F691DD105}"/>
              </c:ext>
            </c:extLst>
          </c:dPt>
          <c:dPt>
            <c:idx val="2"/>
            <c:invertIfNegative val="0"/>
            <c:bubble3D val="0"/>
            <c:extLst>
              <c:ext xmlns:c16="http://schemas.microsoft.com/office/drawing/2014/chart" uri="{C3380CC4-5D6E-409C-BE32-E72D297353CC}">
                <c16:uniqueId val="{00000003-A88F-4C62-B54A-2D1F691DD105}"/>
              </c:ext>
            </c:extLst>
          </c:dPt>
          <c:dPt>
            <c:idx val="3"/>
            <c:invertIfNegative val="0"/>
            <c:bubble3D val="0"/>
            <c:extLst>
              <c:ext xmlns:c16="http://schemas.microsoft.com/office/drawing/2014/chart" uri="{C3380CC4-5D6E-409C-BE32-E72D297353CC}">
                <c16:uniqueId val="{00000004-A88F-4C62-B54A-2D1F691DD105}"/>
              </c:ext>
            </c:extLst>
          </c:dPt>
          <c:dPt>
            <c:idx val="4"/>
            <c:invertIfNegative val="0"/>
            <c:bubble3D val="0"/>
            <c:extLst>
              <c:ext xmlns:c16="http://schemas.microsoft.com/office/drawing/2014/chart" uri="{C3380CC4-5D6E-409C-BE32-E72D297353CC}">
                <c16:uniqueId val="{00000005-A88F-4C62-B54A-2D1F691DD105}"/>
              </c:ext>
            </c:extLst>
          </c:dPt>
          <c:dPt>
            <c:idx val="5"/>
            <c:invertIfNegative val="0"/>
            <c:bubble3D val="0"/>
            <c:extLst>
              <c:ext xmlns:c16="http://schemas.microsoft.com/office/drawing/2014/chart" uri="{C3380CC4-5D6E-409C-BE32-E72D297353CC}">
                <c16:uniqueId val="{00000006-A88F-4C62-B54A-2D1F691DD105}"/>
              </c:ext>
            </c:extLst>
          </c:dPt>
          <c:dPt>
            <c:idx val="9"/>
            <c:invertIfNegative val="0"/>
            <c:bubble3D val="0"/>
            <c:extLst>
              <c:ext xmlns:c16="http://schemas.microsoft.com/office/drawing/2014/chart" uri="{C3380CC4-5D6E-409C-BE32-E72D297353CC}">
                <c16:uniqueId val="{00000007-A88F-4C62-B54A-2D1F691DD105}"/>
              </c:ext>
            </c:extLst>
          </c:dPt>
          <c:dPt>
            <c:idx val="10"/>
            <c:invertIfNegative val="0"/>
            <c:bubble3D val="0"/>
            <c:extLst>
              <c:ext xmlns:c16="http://schemas.microsoft.com/office/drawing/2014/chart" uri="{C3380CC4-5D6E-409C-BE32-E72D297353CC}">
                <c16:uniqueId val="{00000008-A88F-4C62-B54A-2D1F691DD105}"/>
              </c:ext>
            </c:extLst>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Focus on treating drug use as a public health issue (e.g., access to health and social services such as harm reduction, drug treatment, and recovery programs)</c:v>
                </c:pt>
                <c:pt idx="1">
                  <c:v>Focus on treating drug use as a criminal issue (e.g., police enforcement, criminal charges, jail time)</c:v>
                </c:pt>
                <c:pt idx="2">
                  <c:v>Focus on treating drug use with alternate approaches (e.g., regulation, legalization)</c:v>
                </c:pt>
              </c:strCache>
            </c:strRef>
          </c:cat>
          <c:val>
            <c:numRef>
              <c:f>Sheet1!$B$2:$B$4</c:f>
              <c:numCache>
                <c:formatCode>0%</c:formatCode>
                <c:ptCount val="3"/>
                <c:pt idx="0">
                  <c:v>0.27</c:v>
                </c:pt>
                <c:pt idx="1">
                  <c:v>0.19</c:v>
                </c:pt>
                <c:pt idx="2">
                  <c:v>0.13</c:v>
                </c:pt>
              </c:numCache>
            </c:numRef>
          </c:val>
          <c:extLst>
            <c:ext xmlns:c16="http://schemas.microsoft.com/office/drawing/2014/chart" uri="{C3380CC4-5D6E-409C-BE32-E72D297353CC}">
              <c16:uniqueId val="{00000009-A88F-4C62-B54A-2D1F691DD105}"/>
            </c:ext>
          </c:extLst>
        </c:ser>
        <c:ser>
          <c:idx val="1"/>
          <c:order val="1"/>
          <c:tx>
            <c:strRef>
              <c:f>Sheet1!$C$1</c:f>
              <c:strCache>
                <c:ptCount val="1"/>
                <c:pt idx="0">
                  <c:v>Support</c:v>
                </c:pt>
              </c:strCache>
            </c:strRef>
          </c:tx>
          <c:spPr>
            <a:solidFill>
              <a:schemeClr val="tx2">
                <a:lumMod val="40000"/>
                <a:lumOff val="60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Focus on treating drug use as a public health issue (e.g., access to health and social services such as harm reduction, drug treatment, and recovery programs)</c:v>
                </c:pt>
                <c:pt idx="1">
                  <c:v>Focus on treating drug use as a criminal issue (e.g., police enforcement, criminal charges, jail time)</c:v>
                </c:pt>
                <c:pt idx="2">
                  <c:v>Focus on treating drug use with alternate approaches (e.g., regulation, legalization)</c:v>
                </c:pt>
              </c:strCache>
            </c:strRef>
          </c:cat>
          <c:val>
            <c:numRef>
              <c:f>Sheet1!$C$2:$C$4</c:f>
              <c:numCache>
                <c:formatCode>0%</c:formatCode>
                <c:ptCount val="3"/>
                <c:pt idx="0">
                  <c:v>0.42</c:v>
                </c:pt>
                <c:pt idx="1">
                  <c:v>0.27</c:v>
                </c:pt>
                <c:pt idx="2">
                  <c:v>0.25</c:v>
                </c:pt>
              </c:numCache>
            </c:numRef>
          </c:val>
          <c:extLst>
            <c:ext xmlns:c16="http://schemas.microsoft.com/office/drawing/2014/chart" uri="{C3380CC4-5D6E-409C-BE32-E72D297353CC}">
              <c16:uniqueId val="{0000000A-A88F-4C62-B54A-2D1F691DD105}"/>
            </c:ext>
          </c:extLst>
        </c:ser>
        <c:ser>
          <c:idx val="2"/>
          <c:order val="2"/>
          <c:tx>
            <c:strRef>
              <c:f>Sheet1!$D$1</c:f>
              <c:strCache>
                <c:ptCount val="1"/>
                <c:pt idx="0">
                  <c:v>Neither</c:v>
                </c:pt>
              </c:strCache>
            </c:strRef>
          </c:tx>
          <c:spPr>
            <a:solidFill>
              <a:srgbClr val="00B050"/>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Focus on treating drug use as a public health issue (e.g., access to health and social services such as harm reduction, drug treatment, and recovery programs)</c:v>
                </c:pt>
                <c:pt idx="1">
                  <c:v>Focus on treating drug use as a criminal issue (e.g., police enforcement, criminal charges, jail time)</c:v>
                </c:pt>
                <c:pt idx="2">
                  <c:v>Focus on treating drug use with alternate approaches (e.g., regulation, legalization)</c:v>
                </c:pt>
              </c:strCache>
            </c:strRef>
          </c:cat>
          <c:val>
            <c:numRef>
              <c:f>Sheet1!$D$2:$D$4</c:f>
              <c:numCache>
                <c:formatCode>0%</c:formatCode>
                <c:ptCount val="3"/>
                <c:pt idx="0">
                  <c:v>0.14000000000000001</c:v>
                </c:pt>
                <c:pt idx="1">
                  <c:v>0.24</c:v>
                </c:pt>
                <c:pt idx="2">
                  <c:v>0.23</c:v>
                </c:pt>
              </c:numCache>
            </c:numRef>
          </c:val>
          <c:extLst>
            <c:ext xmlns:c16="http://schemas.microsoft.com/office/drawing/2014/chart" uri="{C3380CC4-5D6E-409C-BE32-E72D297353CC}">
              <c16:uniqueId val="{0000000B-A88F-4C62-B54A-2D1F691DD105}"/>
            </c:ext>
          </c:extLst>
        </c:ser>
        <c:ser>
          <c:idx val="3"/>
          <c:order val="3"/>
          <c:tx>
            <c:strRef>
              <c:f>Sheet1!$E$1</c:f>
              <c:strCache>
                <c:ptCount val="1"/>
                <c:pt idx="0">
                  <c:v>Oppose</c:v>
                </c:pt>
              </c:strCache>
            </c:strRef>
          </c:tx>
          <c:spPr>
            <a:solidFill>
              <a:srgbClr val="FF0000"/>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Focus on treating drug use as a public health issue (e.g., access to health and social services such as harm reduction, drug treatment, and recovery programs)</c:v>
                </c:pt>
                <c:pt idx="1">
                  <c:v>Focus on treating drug use as a criminal issue (e.g., police enforcement, criminal charges, jail time)</c:v>
                </c:pt>
                <c:pt idx="2">
                  <c:v>Focus on treating drug use with alternate approaches (e.g., regulation, legalization)</c:v>
                </c:pt>
              </c:strCache>
            </c:strRef>
          </c:cat>
          <c:val>
            <c:numRef>
              <c:f>Sheet1!$E$2:$E$4</c:f>
              <c:numCache>
                <c:formatCode>0%</c:formatCode>
                <c:ptCount val="3"/>
                <c:pt idx="0">
                  <c:v>7.0000000000000007E-2</c:v>
                </c:pt>
                <c:pt idx="1">
                  <c:v>0.14000000000000001</c:v>
                </c:pt>
                <c:pt idx="2">
                  <c:v>0.17</c:v>
                </c:pt>
              </c:numCache>
            </c:numRef>
          </c:val>
          <c:extLst>
            <c:ext xmlns:c16="http://schemas.microsoft.com/office/drawing/2014/chart" uri="{C3380CC4-5D6E-409C-BE32-E72D297353CC}">
              <c16:uniqueId val="{0000000C-A88F-4C62-B54A-2D1F691DD105}"/>
            </c:ext>
          </c:extLst>
        </c:ser>
        <c:ser>
          <c:idx val="4"/>
          <c:order val="4"/>
          <c:tx>
            <c:strRef>
              <c:f>Sheet1!$F$1</c:f>
              <c:strCache>
                <c:ptCount val="1"/>
                <c:pt idx="0">
                  <c:v>Strongly oppose</c:v>
                </c:pt>
              </c:strCache>
            </c:strRef>
          </c:tx>
          <c:spPr>
            <a:solidFill>
              <a:srgbClr val="C00000"/>
            </a:solidFill>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Focus on treating drug use as a public health issue (e.g., access to health and social services such as harm reduction, drug treatment, and recovery programs)</c:v>
                </c:pt>
                <c:pt idx="1">
                  <c:v>Focus on treating drug use as a criminal issue (e.g., police enforcement, criminal charges, jail time)</c:v>
                </c:pt>
                <c:pt idx="2">
                  <c:v>Focus on treating drug use with alternate approaches (e.g., regulation, legalization)</c:v>
                </c:pt>
              </c:strCache>
            </c:strRef>
          </c:cat>
          <c:val>
            <c:numRef>
              <c:f>Sheet1!$F$2:$F$4</c:f>
              <c:numCache>
                <c:formatCode>0%</c:formatCode>
                <c:ptCount val="3"/>
                <c:pt idx="0">
                  <c:v>0.05</c:v>
                </c:pt>
                <c:pt idx="1">
                  <c:v>0.11</c:v>
                </c:pt>
                <c:pt idx="2">
                  <c:v>0.16</c:v>
                </c:pt>
              </c:numCache>
            </c:numRef>
          </c:val>
          <c:extLst>
            <c:ext xmlns:c16="http://schemas.microsoft.com/office/drawing/2014/chart" uri="{C3380CC4-5D6E-409C-BE32-E72D297353CC}">
              <c16:uniqueId val="{0000000F-A88F-4C62-B54A-2D1F691DD105}"/>
            </c:ext>
          </c:extLst>
        </c:ser>
        <c:ser>
          <c:idx val="5"/>
          <c:order val="5"/>
          <c:tx>
            <c:strRef>
              <c:f>Sheet1!$G$1</c:f>
              <c:strCache>
                <c:ptCount val="1"/>
                <c:pt idx="0">
                  <c:v>Not sure</c:v>
                </c:pt>
              </c:strCache>
            </c:strRef>
          </c:tx>
          <c:spPr>
            <a:solidFill>
              <a:schemeClr val="bg1">
                <a:lumMod val="50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Focus on treating drug use as a public health issue (e.g., access to health and social services such as harm reduction, drug treatment, and recovery programs)</c:v>
                </c:pt>
                <c:pt idx="1">
                  <c:v>Focus on treating drug use as a criminal issue (e.g., police enforcement, criminal charges, jail time)</c:v>
                </c:pt>
                <c:pt idx="2">
                  <c:v>Focus on treating drug use with alternate approaches (e.g., regulation, legalization)</c:v>
                </c:pt>
              </c:strCache>
            </c:strRef>
          </c:cat>
          <c:val>
            <c:numRef>
              <c:f>Sheet1!$G$2:$G$4</c:f>
              <c:numCache>
                <c:formatCode>0%</c:formatCode>
                <c:ptCount val="3"/>
                <c:pt idx="0">
                  <c:v>0.04</c:v>
                </c:pt>
                <c:pt idx="1">
                  <c:v>0.05</c:v>
                </c:pt>
                <c:pt idx="2">
                  <c:v>0.06</c:v>
                </c:pt>
              </c:numCache>
            </c:numRef>
          </c:val>
          <c:extLst>
            <c:ext xmlns:c16="http://schemas.microsoft.com/office/drawing/2014/chart" uri="{C3380CC4-5D6E-409C-BE32-E72D297353CC}">
              <c16:uniqueId val="{00000011-A88F-4C62-B54A-2D1F691DD105}"/>
            </c:ext>
          </c:extLst>
        </c:ser>
        <c:ser>
          <c:idx val="6"/>
          <c:order val="6"/>
          <c:tx>
            <c:strRef>
              <c:f>Sheet1!$H$1</c:f>
              <c:strCache>
                <c:ptCount val="1"/>
                <c:pt idx="0">
                  <c:v>Prefer not to answer</c:v>
                </c:pt>
              </c:strCache>
            </c:strRef>
          </c:tx>
          <c:spPr>
            <a:solidFill>
              <a:schemeClr val="tx1"/>
            </a:solidFill>
          </c:spPr>
          <c:invertIfNegative val="0"/>
          <c:cat>
            <c:strRef>
              <c:f>Sheet1!$A$2:$A$4</c:f>
              <c:strCache>
                <c:ptCount val="3"/>
                <c:pt idx="0">
                  <c:v>Focus on treating drug use as a public health issue (e.g., access to health and social services such as harm reduction, drug treatment, and recovery programs)</c:v>
                </c:pt>
                <c:pt idx="1">
                  <c:v>Focus on treating drug use as a criminal issue (e.g., police enforcement, criminal charges, jail time)</c:v>
                </c:pt>
                <c:pt idx="2">
                  <c:v>Focus on treating drug use with alternate approaches (e.g., regulation, legalization)</c:v>
                </c:pt>
              </c:strCache>
            </c:strRef>
          </c:cat>
          <c:val>
            <c:numRef>
              <c:f>Sheet1!$H$2:$H$4</c:f>
              <c:numCache>
                <c:formatCode>0%</c:formatCode>
                <c:ptCount val="3"/>
                <c:pt idx="0">
                  <c:v>0.01</c:v>
                </c:pt>
                <c:pt idx="1">
                  <c:v>0.01</c:v>
                </c:pt>
                <c:pt idx="2">
                  <c:v>0.01</c:v>
                </c:pt>
              </c:numCache>
            </c:numRef>
          </c:val>
          <c:extLst>
            <c:ext xmlns:c16="http://schemas.microsoft.com/office/drawing/2014/chart" uri="{C3380CC4-5D6E-409C-BE32-E72D297353CC}">
              <c16:uniqueId val="{00000012-A88F-4C62-B54A-2D1F691DD105}"/>
            </c:ext>
          </c:extLst>
        </c:ser>
        <c:dLbls>
          <c:showLegendKey val="0"/>
          <c:showVal val="0"/>
          <c:showCatName val="0"/>
          <c:showSerName val="0"/>
          <c:showPercent val="0"/>
          <c:showBubbleSize val="0"/>
        </c:dLbls>
        <c:gapWidth val="150"/>
        <c:overlap val="100"/>
        <c:axId val="163626368"/>
        <c:axId val="163628160"/>
      </c:barChart>
      <c:catAx>
        <c:axId val="163626368"/>
        <c:scaling>
          <c:orientation val="maxMin"/>
        </c:scaling>
        <c:delete val="0"/>
        <c:axPos val="l"/>
        <c:numFmt formatCode="General" sourceLinked="0"/>
        <c:majorTickMark val="none"/>
        <c:minorTickMark val="none"/>
        <c:tickLblPos val="nextTo"/>
        <c:spPr>
          <a:ln>
            <a:noFill/>
          </a:ln>
        </c:spPr>
        <c:txPr>
          <a:bodyPr/>
          <a:lstStyle/>
          <a:p>
            <a:pPr algn="r">
              <a:defRPr/>
            </a:pPr>
            <a:endParaRPr lang="en-US"/>
          </a:p>
        </c:txPr>
        <c:crossAx val="163628160"/>
        <c:crosses val="autoZero"/>
        <c:auto val="1"/>
        <c:lblAlgn val="ctr"/>
        <c:lblOffset val="25"/>
        <c:noMultiLvlLbl val="0"/>
      </c:catAx>
      <c:valAx>
        <c:axId val="163628160"/>
        <c:scaling>
          <c:orientation val="minMax"/>
          <c:max val="1"/>
          <c:min val="0"/>
        </c:scaling>
        <c:delete val="0"/>
        <c:axPos val="b"/>
        <c:numFmt formatCode="0%" sourceLinked="1"/>
        <c:majorTickMark val="none"/>
        <c:minorTickMark val="none"/>
        <c:tickLblPos val="none"/>
        <c:spPr>
          <a:ln>
            <a:noFill/>
          </a:ln>
        </c:spPr>
        <c:crossAx val="163626368"/>
        <c:crosses val="max"/>
        <c:crossBetween val="between"/>
        <c:majorUnit val="0.2"/>
      </c:valAx>
      <c:spPr>
        <a:noFill/>
        <a:ln w="25400">
          <a:noFill/>
        </a:ln>
      </c:spPr>
    </c:plotArea>
    <c:legend>
      <c:legendPos val="b"/>
      <c:layout>
        <c:manualLayout>
          <c:xMode val="edge"/>
          <c:yMode val="edge"/>
          <c:x val="0.30377515310586184"/>
          <c:y val="0.93252569991251089"/>
          <c:w val="0.69622484689413822"/>
          <c:h val="6.7474482356372115E-2"/>
        </c:manualLayout>
      </c:layout>
      <c:overlay val="0"/>
    </c:legend>
    <c:plotVisOnly val="1"/>
    <c:dispBlanksAs val="gap"/>
    <c:showDLblsOverMax val="0"/>
  </c:chart>
  <c:txPr>
    <a:bodyPr/>
    <a:lstStyle/>
    <a:p>
      <a:pPr>
        <a:defRPr sz="900" b="1">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578795481447172"/>
          <c:y val="2.5684289463817021E-4"/>
          <c:w val="0.74212045185528275"/>
          <c:h val="0.99974315710536188"/>
        </c:manualLayout>
      </c:layout>
      <c:barChart>
        <c:barDir val="bar"/>
        <c:grouping val="clustered"/>
        <c:varyColors val="0"/>
        <c:ser>
          <c:idx val="0"/>
          <c:order val="0"/>
          <c:tx>
            <c:strRef>
              <c:f>Sheet1!$B$1</c:f>
              <c:strCache>
                <c:ptCount val="1"/>
                <c:pt idx="0">
                  <c:v>Agree strongly</c:v>
                </c:pt>
              </c:strCache>
            </c:strRef>
          </c:tx>
          <c:spPr>
            <a:solidFill>
              <a:srgbClr val="0070C0"/>
            </a:solidFill>
            <a:ln>
              <a:noFill/>
            </a:ln>
          </c:spPr>
          <c:invertIfNegative val="0"/>
          <c:dPt>
            <c:idx val="0"/>
            <c:invertIfNegative val="0"/>
            <c:bubble3D val="0"/>
            <c:spPr>
              <a:solidFill>
                <a:srgbClr val="0070C0"/>
              </a:solidFill>
              <a:ln w="15875">
                <a:noFill/>
              </a:ln>
            </c:spPr>
            <c:extLst>
              <c:ext xmlns:c16="http://schemas.microsoft.com/office/drawing/2014/chart" uri="{C3380CC4-5D6E-409C-BE32-E72D297353CC}">
                <c16:uniqueId val="{00000001-7B2B-4001-BAC1-B43EBE03F52A}"/>
              </c:ext>
            </c:extLst>
          </c:dPt>
          <c:dPt>
            <c:idx val="1"/>
            <c:invertIfNegative val="0"/>
            <c:bubble3D val="0"/>
            <c:extLst>
              <c:ext xmlns:c16="http://schemas.microsoft.com/office/drawing/2014/chart" uri="{C3380CC4-5D6E-409C-BE32-E72D297353CC}">
                <c16:uniqueId val="{00000002-7B2B-4001-BAC1-B43EBE03F52A}"/>
              </c:ext>
            </c:extLst>
          </c:dPt>
          <c:dPt>
            <c:idx val="2"/>
            <c:invertIfNegative val="0"/>
            <c:bubble3D val="0"/>
            <c:spPr>
              <a:solidFill>
                <a:srgbClr val="00B050"/>
              </a:solidFill>
              <a:ln>
                <a:noFill/>
              </a:ln>
            </c:spPr>
            <c:extLst>
              <c:ext xmlns:c16="http://schemas.microsoft.com/office/drawing/2014/chart" uri="{C3380CC4-5D6E-409C-BE32-E72D297353CC}">
                <c16:uniqueId val="{00000003-7B2B-4001-BAC1-B43EBE03F52A}"/>
              </c:ext>
            </c:extLst>
          </c:dPt>
          <c:dPt>
            <c:idx val="3"/>
            <c:invertIfNegative val="0"/>
            <c:bubble3D val="0"/>
            <c:spPr>
              <a:solidFill>
                <a:srgbClr val="FF0000"/>
              </a:solidFill>
              <a:ln>
                <a:noFill/>
              </a:ln>
            </c:spPr>
            <c:extLst>
              <c:ext xmlns:c16="http://schemas.microsoft.com/office/drawing/2014/chart" uri="{C3380CC4-5D6E-409C-BE32-E72D297353CC}">
                <c16:uniqueId val="{00000004-7B2B-4001-BAC1-B43EBE03F52A}"/>
              </c:ext>
            </c:extLst>
          </c:dPt>
          <c:dPt>
            <c:idx val="4"/>
            <c:invertIfNegative val="0"/>
            <c:bubble3D val="0"/>
            <c:spPr>
              <a:solidFill>
                <a:srgbClr val="FF0000"/>
              </a:solidFill>
              <a:ln>
                <a:noFill/>
              </a:ln>
            </c:spPr>
            <c:extLst>
              <c:ext xmlns:c16="http://schemas.microsoft.com/office/drawing/2014/chart" uri="{C3380CC4-5D6E-409C-BE32-E72D297353CC}">
                <c16:uniqueId val="{00000005-7B2B-4001-BAC1-B43EBE03F52A}"/>
              </c:ext>
            </c:extLst>
          </c:dPt>
          <c:dPt>
            <c:idx val="5"/>
            <c:invertIfNegative val="0"/>
            <c:bubble3D val="0"/>
            <c:spPr>
              <a:solidFill>
                <a:schemeClr val="bg1">
                  <a:lumMod val="50000"/>
                </a:schemeClr>
              </a:solidFill>
              <a:ln>
                <a:noFill/>
              </a:ln>
            </c:spPr>
            <c:extLst>
              <c:ext xmlns:c16="http://schemas.microsoft.com/office/drawing/2014/chart" uri="{C3380CC4-5D6E-409C-BE32-E72D297353CC}">
                <c16:uniqueId val="{00000006-7B2B-4001-BAC1-B43EBE03F52A}"/>
              </c:ext>
            </c:extLst>
          </c:dPt>
          <c:dPt>
            <c:idx val="6"/>
            <c:invertIfNegative val="0"/>
            <c:bubble3D val="0"/>
            <c:spPr>
              <a:solidFill>
                <a:schemeClr val="bg1">
                  <a:lumMod val="50000"/>
                </a:schemeClr>
              </a:solidFill>
              <a:ln>
                <a:noFill/>
              </a:ln>
            </c:spPr>
            <c:extLst>
              <c:ext xmlns:c16="http://schemas.microsoft.com/office/drawing/2014/chart" uri="{C3380CC4-5D6E-409C-BE32-E72D297353CC}">
                <c16:uniqueId val="{00000007-7B2B-4001-BAC1-B43EBE03F52A}"/>
              </c:ext>
            </c:extLst>
          </c:dPt>
          <c:dPt>
            <c:idx val="9"/>
            <c:invertIfNegative val="0"/>
            <c:bubble3D val="0"/>
            <c:extLst>
              <c:ext xmlns:c16="http://schemas.microsoft.com/office/drawing/2014/chart" uri="{C3380CC4-5D6E-409C-BE32-E72D297353CC}">
                <c16:uniqueId val="{00000008-7B2B-4001-BAC1-B43EBE03F52A}"/>
              </c:ext>
            </c:extLst>
          </c:dPt>
          <c:dPt>
            <c:idx val="10"/>
            <c:invertIfNegative val="0"/>
            <c:bubble3D val="0"/>
            <c:extLst>
              <c:ext xmlns:c16="http://schemas.microsoft.com/office/drawing/2014/chart" uri="{C3380CC4-5D6E-409C-BE32-E72D297353CC}">
                <c16:uniqueId val="{0000000A-7B2B-4001-BAC1-B43EBE03F52A}"/>
              </c:ext>
            </c:extLst>
          </c:dPt>
          <c:dPt>
            <c:idx val="11"/>
            <c:invertIfNegative val="0"/>
            <c:bubble3D val="0"/>
            <c:extLst>
              <c:ext xmlns:c16="http://schemas.microsoft.com/office/drawing/2014/chart" uri="{C3380CC4-5D6E-409C-BE32-E72D297353CC}">
                <c16:uniqueId val="{0000000C-7B2B-4001-BAC1-B43EBE03F52A}"/>
              </c:ext>
            </c:extLst>
          </c:dPt>
          <c:dPt>
            <c:idx val="12"/>
            <c:invertIfNegative val="0"/>
            <c:bubble3D val="0"/>
            <c:extLst>
              <c:ext xmlns:c16="http://schemas.microsoft.com/office/drawing/2014/chart" uri="{C3380CC4-5D6E-409C-BE32-E72D297353CC}">
                <c16:uniqueId val="{0000000E-7B2B-4001-BAC1-B43EBE03F52A}"/>
              </c:ext>
            </c:extLst>
          </c:dPt>
          <c:dPt>
            <c:idx val="14"/>
            <c:invertIfNegative val="0"/>
            <c:bubble3D val="0"/>
            <c:spPr>
              <a:solidFill>
                <a:srgbClr val="FF0000"/>
              </a:solidFill>
              <a:ln>
                <a:noFill/>
              </a:ln>
            </c:spPr>
            <c:extLst>
              <c:ext xmlns:c16="http://schemas.microsoft.com/office/drawing/2014/chart" uri="{C3380CC4-5D6E-409C-BE32-E72D297353CC}">
                <c16:uniqueId val="{00000010-0B65-4F61-A7D2-3A70E5116F3B}"/>
              </c:ext>
            </c:extLst>
          </c:dPt>
          <c:dPt>
            <c:idx val="15"/>
            <c:invertIfNegative val="0"/>
            <c:bubble3D val="0"/>
            <c:spPr>
              <a:solidFill>
                <a:schemeClr val="bg1">
                  <a:lumMod val="50000"/>
                </a:schemeClr>
              </a:solidFill>
              <a:ln>
                <a:noFill/>
              </a:ln>
            </c:spPr>
            <c:extLst>
              <c:ext xmlns:c16="http://schemas.microsoft.com/office/drawing/2014/chart" uri="{C3380CC4-5D6E-409C-BE32-E72D297353CC}">
                <c16:uniqueId val="{00000011-0B65-4F61-A7D2-3A70E5116F3B}"/>
              </c:ext>
            </c:extLst>
          </c:dPt>
          <c:dPt>
            <c:idx val="16"/>
            <c:invertIfNegative val="0"/>
            <c:bubble3D val="0"/>
            <c:spPr>
              <a:solidFill>
                <a:schemeClr val="tx1"/>
              </a:solidFill>
              <a:ln>
                <a:noFill/>
              </a:ln>
            </c:spPr>
            <c:extLst>
              <c:ext xmlns:c16="http://schemas.microsoft.com/office/drawing/2014/chart" uri="{C3380CC4-5D6E-409C-BE32-E72D297353CC}">
                <c16:uniqueId val="{0000000F-7B2B-4001-BAC1-B43EBE03F52A}"/>
              </c:ext>
            </c:extLst>
          </c:dPt>
          <c:dLbls>
            <c:dLbl>
              <c:idx val="5"/>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6-7B2B-4001-BAC1-B43EBE03F52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Sheet1!$A$2:$A$8</c:f>
              <c:strCache>
                <c:ptCount val="7"/>
                <c:pt idx="0">
                  <c:v>Strongly agree</c:v>
                </c:pt>
                <c:pt idx="1">
                  <c:v>Agree</c:v>
                </c:pt>
                <c:pt idx="2">
                  <c:v>Neither agree/disagree (Neutral)</c:v>
                </c:pt>
                <c:pt idx="3">
                  <c:v>Disagree</c:v>
                </c:pt>
                <c:pt idx="4">
                  <c:v>Strongly disagree</c:v>
                </c:pt>
                <c:pt idx="5">
                  <c:v>Not sure</c:v>
                </c:pt>
                <c:pt idx="6">
                  <c:v>Prefer not to answer</c:v>
                </c:pt>
              </c:strCache>
            </c:strRef>
          </c:cat>
          <c:val>
            <c:numRef>
              <c:f>Sheet1!$B$2:$B$8</c:f>
              <c:numCache>
                <c:formatCode>0%</c:formatCode>
                <c:ptCount val="7"/>
                <c:pt idx="0">
                  <c:v>0.08</c:v>
                </c:pt>
                <c:pt idx="1">
                  <c:v>0.19</c:v>
                </c:pt>
                <c:pt idx="2">
                  <c:v>0.34</c:v>
                </c:pt>
                <c:pt idx="3">
                  <c:v>0.17</c:v>
                </c:pt>
                <c:pt idx="4">
                  <c:v>0.14000000000000001</c:v>
                </c:pt>
                <c:pt idx="5">
                  <c:v>7.0000000000000007E-2</c:v>
                </c:pt>
                <c:pt idx="6">
                  <c:v>0.01</c:v>
                </c:pt>
              </c:numCache>
            </c:numRef>
          </c:val>
          <c:extLst>
            <c:ext xmlns:c16="http://schemas.microsoft.com/office/drawing/2014/chart" uri="{C3380CC4-5D6E-409C-BE32-E72D297353CC}">
              <c16:uniqueId val="{00000010-7B2B-4001-BAC1-B43EBE03F52A}"/>
            </c:ext>
          </c:extLst>
        </c:ser>
        <c:dLbls>
          <c:showLegendKey val="0"/>
          <c:showVal val="0"/>
          <c:showCatName val="0"/>
          <c:showSerName val="0"/>
          <c:showPercent val="0"/>
          <c:showBubbleSize val="0"/>
        </c:dLbls>
        <c:gapWidth val="50"/>
        <c:axId val="163626368"/>
        <c:axId val="163628160"/>
      </c:barChart>
      <c:catAx>
        <c:axId val="163626368"/>
        <c:scaling>
          <c:orientation val="maxMin"/>
        </c:scaling>
        <c:delete val="0"/>
        <c:axPos val="l"/>
        <c:numFmt formatCode="General" sourceLinked="0"/>
        <c:majorTickMark val="none"/>
        <c:minorTickMark val="none"/>
        <c:tickLblPos val="nextTo"/>
        <c:spPr>
          <a:ln>
            <a:noFill/>
          </a:ln>
        </c:spPr>
        <c:txPr>
          <a:bodyPr/>
          <a:lstStyle/>
          <a:p>
            <a:pPr algn="r">
              <a:defRPr/>
            </a:pPr>
            <a:endParaRPr lang="en-US"/>
          </a:p>
        </c:txPr>
        <c:crossAx val="163628160"/>
        <c:crosses val="autoZero"/>
        <c:auto val="1"/>
        <c:lblAlgn val="ctr"/>
        <c:lblOffset val="25"/>
        <c:noMultiLvlLbl val="0"/>
      </c:catAx>
      <c:valAx>
        <c:axId val="163628160"/>
        <c:scaling>
          <c:orientation val="minMax"/>
          <c:max val="1"/>
          <c:min val="0"/>
        </c:scaling>
        <c:delete val="0"/>
        <c:axPos val="b"/>
        <c:numFmt formatCode="0%" sourceLinked="1"/>
        <c:majorTickMark val="none"/>
        <c:minorTickMark val="none"/>
        <c:tickLblPos val="none"/>
        <c:spPr>
          <a:ln>
            <a:noFill/>
          </a:ln>
        </c:spPr>
        <c:crossAx val="163626368"/>
        <c:crosses val="max"/>
        <c:crossBetween val="between"/>
        <c:majorUnit val="0.2"/>
      </c:valAx>
      <c:spPr>
        <a:noFill/>
        <a:ln w="25400">
          <a:noFill/>
        </a:ln>
      </c:spPr>
    </c:plotArea>
    <c:plotVisOnly val="1"/>
    <c:dispBlanksAs val="gap"/>
    <c:showDLblsOverMax val="0"/>
  </c:chart>
  <c:txPr>
    <a:bodyPr/>
    <a:lstStyle/>
    <a:p>
      <a:pPr>
        <a:defRPr sz="900" b="1">
          <a:solidFill>
            <a:schemeClr val="tx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41813571097730429"/>
          <c:y val="2.5672572178477688E-4"/>
          <c:w val="0.58186428902269571"/>
          <c:h val="0.91914698162729658"/>
        </c:manualLayout>
      </c:layout>
      <c:barChart>
        <c:barDir val="bar"/>
        <c:grouping val="percentStacked"/>
        <c:varyColors val="0"/>
        <c:ser>
          <c:idx val="0"/>
          <c:order val="0"/>
          <c:tx>
            <c:strRef>
              <c:f>Sheet1!$B$1</c:f>
              <c:strCache>
                <c:ptCount val="1"/>
                <c:pt idx="0">
                  <c:v>Strongly agree</c:v>
                </c:pt>
              </c:strCache>
            </c:strRef>
          </c:tx>
          <c:spPr>
            <a:solidFill>
              <a:srgbClr val="0070C0"/>
            </a:solidFill>
            <a:ln>
              <a:noFill/>
            </a:ln>
          </c:spPr>
          <c:invertIfNegative val="0"/>
          <c:dPt>
            <c:idx val="0"/>
            <c:invertIfNegative val="0"/>
            <c:bubble3D val="0"/>
            <c:spPr>
              <a:solidFill>
                <a:srgbClr val="0070C0"/>
              </a:solidFill>
              <a:ln w="15875">
                <a:noFill/>
              </a:ln>
            </c:spPr>
            <c:extLst>
              <c:ext xmlns:c16="http://schemas.microsoft.com/office/drawing/2014/chart" uri="{C3380CC4-5D6E-409C-BE32-E72D297353CC}">
                <c16:uniqueId val="{00000001-A88F-4C62-B54A-2D1F691DD105}"/>
              </c:ext>
            </c:extLst>
          </c:dPt>
          <c:dPt>
            <c:idx val="1"/>
            <c:invertIfNegative val="0"/>
            <c:bubble3D val="0"/>
            <c:extLst>
              <c:ext xmlns:c16="http://schemas.microsoft.com/office/drawing/2014/chart" uri="{C3380CC4-5D6E-409C-BE32-E72D297353CC}">
                <c16:uniqueId val="{00000002-A88F-4C62-B54A-2D1F691DD105}"/>
              </c:ext>
            </c:extLst>
          </c:dPt>
          <c:dPt>
            <c:idx val="2"/>
            <c:invertIfNegative val="0"/>
            <c:bubble3D val="0"/>
            <c:extLst>
              <c:ext xmlns:c16="http://schemas.microsoft.com/office/drawing/2014/chart" uri="{C3380CC4-5D6E-409C-BE32-E72D297353CC}">
                <c16:uniqueId val="{00000003-A88F-4C62-B54A-2D1F691DD105}"/>
              </c:ext>
            </c:extLst>
          </c:dPt>
          <c:dPt>
            <c:idx val="3"/>
            <c:invertIfNegative val="0"/>
            <c:bubble3D val="0"/>
            <c:extLst>
              <c:ext xmlns:c16="http://schemas.microsoft.com/office/drawing/2014/chart" uri="{C3380CC4-5D6E-409C-BE32-E72D297353CC}">
                <c16:uniqueId val="{00000004-A88F-4C62-B54A-2D1F691DD105}"/>
              </c:ext>
            </c:extLst>
          </c:dPt>
          <c:dPt>
            <c:idx val="4"/>
            <c:invertIfNegative val="0"/>
            <c:bubble3D val="0"/>
            <c:extLst>
              <c:ext xmlns:c16="http://schemas.microsoft.com/office/drawing/2014/chart" uri="{C3380CC4-5D6E-409C-BE32-E72D297353CC}">
                <c16:uniqueId val="{00000005-A88F-4C62-B54A-2D1F691DD105}"/>
              </c:ext>
            </c:extLst>
          </c:dPt>
          <c:dPt>
            <c:idx val="5"/>
            <c:invertIfNegative val="0"/>
            <c:bubble3D val="0"/>
            <c:extLst>
              <c:ext xmlns:c16="http://schemas.microsoft.com/office/drawing/2014/chart" uri="{C3380CC4-5D6E-409C-BE32-E72D297353CC}">
                <c16:uniqueId val="{00000006-A88F-4C62-B54A-2D1F691DD105}"/>
              </c:ext>
            </c:extLst>
          </c:dPt>
          <c:dPt>
            <c:idx val="9"/>
            <c:invertIfNegative val="0"/>
            <c:bubble3D val="0"/>
            <c:extLst>
              <c:ext xmlns:c16="http://schemas.microsoft.com/office/drawing/2014/chart" uri="{C3380CC4-5D6E-409C-BE32-E72D297353CC}">
                <c16:uniqueId val="{00000007-A88F-4C62-B54A-2D1F691DD105}"/>
              </c:ext>
            </c:extLst>
          </c:dPt>
          <c:dPt>
            <c:idx val="10"/>
            <c:invertIfNegative val="0"/>
            <c:bubble3D val="0"/>
            <c:extLst>
              <c:ext xmlns:c16="http://schemas.microsoft.com/office/drawing/2014/chart" uri="{C3380CC4-5D6E-409C-BE32-E72D297353CC}">
                <c16:uniqueId val="{00000008-A88F-4C62-B54A-2D1F691DD105}"/>
              </c:ext>
            </c:extLst>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Decriminalization has encouraged/increased drug use experimentation</c:v>
                </c:pt>
                <c:pt idx="1">
                  <c:v>Decriminalization has reduced the criminalization of people who use drugs in BC</c:v>
                </c:pt>
                <c:pt idx="2">
                  <c:v>Decriminalization has improved access to treatment and supports for people who use drugs</c:v>
                </c:pt>
                <c:pt idx="3">
                  <c:v>Decriminalization has reduced policing and law enforcement costs and resources</c:v>
                </c:pt>
              </c:strCache>
            </c:strRef>
          </c:cat>
          <c:val>
            <c:numRef>
              <c:f>Sheet1!$B$2:$B$5</c:f>
              <c:numCache>
                <c:formatCode>0%</c:formatCode>
                <c:ptCount val="4"/>
                <c:pt idx="0">
                  <c:v>0.21</c:v>
                </c:pt>
                <c:pt idx="1">
                  <c:v>0.08</c:v>
                </c:pt>
                <c:pt idx="2">
                  <c:v>7.0000000000000007E-2</c:v>
                </c:pt>
                <c:pt idx="3">
                  <c:v>0.06</c:v>
                </c:pt>
              </c:numCache>
            </c:numRef>
          </c:val>
          <c:extLst>
            <c:ext xmlns:c16="http://schemas.microsoft.com/office/drawing/2014/chart" uri="{C3380CC4-5D6E-409C-BE32-E72D297353CC}">
              <c16:uniqueId val="{00000009-A88F-4C62-B54A-2D1F691DD105}"/>
            </c:ext>
          </c:extLst>
        </c:ser>
        <c:ser>
          <c:idx val="1"/>
          <c:order val="1"/>
          <c:tx>
            <c:strRef>
              <c:f>Sheet1!$C$1</c:f>
              <c:strCache>
                <c:ptCount val="1"/>
                <c:pt idx="0">
                  <c:v>Agree</c:v>
                </c:pt>
              </c:strCache>
            </c:strRef>
          </c:tx>
          <c:spPr>
            <a:solidFill>
              <a:schemeClr val="tx2">
                <a:lumMod val="40000"/>
                <a:lumOff val="60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Decriminalization has encouraged/increased drug use experimentation</c:v>
                </c:pt>
                <c:pt idx="1">
                  <c:v>Decriminalization has reduced the criminalization of people who use drugs in BC</c:v>
                </c:pt>
                <c:pt idx="2">
                  <c:v>Decriminalization has improved access to treatment and supports for people who use drugs</c:v>
                </c:pt>
                <c:pt idx="3">
                  <c:v>Decriminalization has reduced policing and law enforcement costs and resources</c:v>
                </c:pt>
              </c:strCache>
            </c:strRef>
          </c:cat>
          <c:val>
            <c:numRef>
              <c:f>Sheet1!$C$2:$C$5</c:f>
              <c:numCache>
                <c:formatCode>0%</c:formatCode>
                <c:ptCount val="4"/>
                <c:pt idx="0">
                  <c:v>0.3</c:v>
                </c:pt>
                <c:pt idx="1">
                  <c:v>0.31</c:v>
                </c:pt>
                <c:pt idx="2">
                  <c:v>0.2</c:v>
                </c:pt>
                <c:pt idx="3">
                  <c:v>0.2</c:v>
                </c:pt>
              </c:numCache>
            </c:numRef>
          </c:val>
          <c:extLst>
            <c:ext xmlns:c16="http://schemas.microsoft.com/office/drawing/2014/chart" uri="{C3380CC4-5D6E-409C-BE32-E72D297353CC}">
              <c16:uniqueId val="{0000000A-A88F-4C62-B54A-2D1F691DD105}"/>
            </c:ext>
          </c:extLst>
        </c:ser>
        <c:ser>
          <c:idx val="2"/>
          <c:order val="2"/>
          <c:tx>
            <c:strRef>
              <c:f>Sheet1!$D$1</c:f>
              <c:strCache>
                <c:ptCount val="1"/>
                <c:pt idx="0">
                  <c:v>Neither</c:v>
                </c:pt>
              </c:strCache>
            </c:strRef>
          </c:tx>
          <c:spPr>
            <a:solidFill>
              <a:srgbClr val="00B050"/>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Decriminalization has encouraged/increased drug use experimentation</c:v>
                </c:pt>
                <c:pt idx="1">
                  <c:v>Decriminalization has reduced the criminalization of people who use drugs in BC</c:v>
                </c:pt>
                <c:pt idx="2">
                  <c:v>Decriminalization has improved access to treatment and supports for people who use drugs</c:v>
                </c:pt>
                <c:pt idx="3">
                  <c:v>Decriminalization has reduced policing and law enforcement costs and resources</c:v>
                </c:pt>
              </c:strCache>
            </c:strRef>
          </c:cat>
          <c:val>
            <c:numRef>
              <c:f>Sheet1!$D$2:$D$5</c:f>
              <c:numCache>
                <c:formatCode>0%</c:formatCode>
                <c:ptCount val="4"/>
                <c:pt idx="0">
                  <c:v>0.21</c:v>
                </c:pt>
                <c:pt idx="1">
                  <c:v>0.22</c:v>
                </c:pt>
                <c:pt idx="2">
                  <c:v>0.22</c:v>
                </c:pt>
                <c:pt idx="3">
                  <c:v>0.22</c:v>
                </c:pt>
              </c:numCache>
            </c:numRef>
          </c:val>
          <c:extLst>
            <c:ext xmlns:c16="http://schemas.microsoft.com/office/drawing/2014/chart" uri="{C3380CC4-5D6E-409C-BE32-E72D297353CC}">
              <c16:uniqueId val="{0000000B-A88F-4C62-B54A-2D1F691DD105}"/>
            </c:ext>
          </c:extLst>
        </c:ser>
        <c:ser>
          <c:idx val="3"/>
          <c:order val="3"/>
          <c:tx>
            <c:strRef>
              <c:f>Sheet1!$E$1</c:f>
              <c:strCache>
                <c:ptCount val="1"/>
                <c:pt idx="0">
                  <c:v>Disagree</c:v>
                </c:pt>
              </c:strCache>
            </c:strRef>
          </c:tx>
          <c:spPr>
            <a:solidFill>
              <a:srgbClr val="FF0000"/>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Decriminalization has encouraged/increased drug use experimentation</c:v>
                </c:pt>
                <c:pt idx="1">
                  <c:v>Decriminalization has reduced the criminalization of people who use drugs in BC</c:v>
                </c:pt>
                <c:pt idx="2">
                  <c:v>Decriminalization has improved access to treatment and supports for people who use drugs</c:v>
                </c:pt>
                <c:pt idx="3">
                  <c:v>Decriminalization has reduced policing and law enforcement costs and resources</c:v>
                </c:pt>
              </c:strCache>
            </c:strRef>
          </c:cat>
          <c:val>
            <c:numRef>
              <c:f>Sheet1!$E$2:$E$5</c:f>
              <c:numCache>
                <c:formatCode>0%</c:formatCode>
                <c:ptCount val="4"/>
                <c:pt idx="0">
                  <c:v>0.11</c:v>
                </c:pt>
                <c:pt idx="1">
                  <c:v>0.13</c:v>
                </c:pt>
                <c:pt idx="2">
                  <c:v>0.2</c:v>
                </c:pt>
                <c:pt idx="3">
                  <c:v>0.19</c:v>
                </c:pt>
              </c:numCache>
            </c:numRef>
          </c:val>
          <c:extLst>
            <c:ext xmlns:c16="http://schemas.microsoft.com/office/drawing/2014/chart" uri="{C3380CC4-5D6E-409C-BE32-E72D297353CC}">
              <c16:uniqueId val="{0000000C-A88F-4C62-B54A-2D1F691DD105}"/>
            </c:ext>
          </c:extLst>
        </c:ser>
        <c:ser>
          <c:idx val="4"/>
          <c:order val="4"/>
          <c:tx>
            <c:strRef>
              <c:f>Sheet1!$F$1</c:f>
              <c:strCache>
                <c:ptCount val="1"/>
                <c:pt idx="0">
                  <c:v>Strongly disagree</c:v>
                </c:pt>
              </c:strCache>
            </c:strRef>
          </c:tx>
          <c:spPr>
            <a:solidFill>
              <a:srgbClr val="C00000"/>
            </a:solidFill>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Decriminalization has encouraged/increased drug use experimentation</c:v>
                </c:pt>
                <c:pt idx="1">
                  <c:v>Decriminalization has reduced the criminalization of people who use drugs in BC</c:v>
                </c:pt>
                <c:pt idx="2">
                  <c:v>Decriminalization has improved access to treatment and supports for people who use drugs</c:v>
                </c:pt>
                <c:pt idx="3">
                  <c:v>Decriminalization has reduced policing and law enforcement costs and resources</c:v>
                </c:pt>
              </c:strCache>
            </c:strRef>
          </c:cat>
          <c:val>
            <c:numRef>
              <c:f>Sheet1!$F$2:$F$5</c:f>
              <c:numCache>
                <c:formatCode>0%</c:formatCode>
                <c:ptCount val="4"/>
                <c:pt idx="0">
                  <c:v>0.06</c:v>
                </c:pt>
                <c:pt idx="1">
                  <c:v>0.15</c:v>
                </c:pt>
                <c:pt idx="2">
                  <c:v>0.21</c:v>
                </c:pt>
                <c:pt idx="3">
                  <c:v>0.21</c:v>
                </c:pt>
              </c:numCache>
            </c:numRef>
          </c:val>
          <c:extLst>
            <c:ext xmlns:c16="http://schemas.microsoft.com/office/drawing/2014/chart" uri="{C3380CC4-5D6E-409C-BE32-E72D297353CC}">
              <c16:uniqueId val="{0000000F-A88F-4C62-B54A-2D1F691DD105}"/>
            </c:ext>
          </c:extLst>
        </c:ser>
        <c:ser>
          <c:idx val="5"/>
          <c:order val="5"/>
          <c:tx>
            <c:strRef>
              <c:f>Sheet1!$G$1</c:f>
              <c:strCache>
                <c:ptCount val="1"/>
                <c:pt idx="0">
                  <c:v>Not sure</c:v>
                </c:pt>
              </c:strCache>
            </c:strRef>
          </c:tx>
          <c:spPr>
            <a:solidFill>
              <a:schemeClr val="bg1">
                <a:lumMod val="50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Decriminalization has encouraged/increased drug use experimentation</c:v>
                </c:pt>
                <c:pt idx="1">
                  <c:v>Decriminalization has reduced the criminalization of people who use drugs in BC</c:v>
                </c:pt>
                <c:pt idx="2">
                  <c:v>Decriminalization has improved access to treatment and supports for people who use drugs</c:v>
                </c:pt>
                <c:pt idx="3">
                  <c:v>Decriminalization has reduced policing and law enforcement costs and resources</c:v>
                </c:pt>
              </c:strCache>
            </c:strRef>
          </c:cat>
          <c:val>
            <c:numRef>
              <c:f>Sheet1!$G$2:$G$5</c:f>
              <c:numCache>
                <c:formatCode>0%</c:formatCode>
                <c:ptCount val="4"/>
                <c:pt idx="0">
                  <c:v>0.1</c:v>
                </c:pt>
                <c:pt idx="1">
                  <c:v>0.11</c:v>
                </c:pt>
                <c:pt idx="2">
                  <c:v>0.09</c:v>
                </c:pt>
                <c:pt idx="3">
                  <c:v>0.12</c:v>
                </c:pt>
              </c:numCache>
            </c:numRef>
          </c:val>
          <c:extLst>
            <c:ext xmlns:c16="http://schemas.microsoft.com/office/drawing/2014/chart" uri="{C3380CC4-5D6E-409C-BE32-E72D297353CC}">
              <c16:uniqueId val="{00000011-A88F-4C62-B54A-2D1F691DD105}"/>
            </c:ext>
          </c:extLst>
        </c:ser>
        <c:ser>
          <c:idx val="6"/>
          <c:order val="6"/>
          <c:tx>
            <c:strRef>
              <c:f>Sheet1!$H$1</c:f>
              <c:strCache>
                <c:ptCount val="1"/>
                <c:pt idx="0">
                  <c:v>Prefer not to answer</c:v>
                </c:pt>
              </c:strCache>
            </c:strRef>
          </c:tx>
          <c:spPr>
            <a:solidFill>
              <a:schemeClr val="tx1"/>
            </a:solidFill>
          </c:spPr>
          <c:invertIfNegative val="0"/>
          <c:cat>
            <c:strRef>
              <c:f>Sheet1!$A$2:$A$5</c:f>
              <c:strCache>
                <c:ptCount val="4"/>
                <c:pt idx="0">
                  <c:v>Decriminalization has encouraged/increased drug use experimentation</c:v>
                </c:pt>
                <c:pt idx="1">
                  <c:v>Decriminalization has reduced the criminalization of people who use drugs in BC</c:v>
                </c:pt>
                <c:pt idx="2">
                  <c:v>Decriminalization has improved access to treatment and supports for people who use drugs</c:v>
                </c:pt>
                <c:pt idx="3">
                  <c:v>Decriminalization has reduced policing and law enforcement costs and resources</c:v>
                </c:pt>
              </c:strCache>
            </c:strRef>
          </c:cat>
          <c:val>
            <c:numRef>
              <c:f>Sheet1!$H$2:$H$5</c:f>
              <c:numCache>
                <c:formatCode>0%</c:formatCode>
                <c:ptCount val="4"/>
                <c:pt idx="0">
                  <c:v>0.01</c:v>
                </c:pt>
                <c:pt idx="1">
                  <c:v>0.01</c:v>
                </c:pt>
                <c:pt idx="2">
                  <c:v>0.01</c:v>
                </c:pt>
                <c:pt idx="3">
                  <c:v>0.01</c:v>
                </c:pt>
              </c:numCache>
            </c:numRef>
          </c:val>
          <c:extLst>
            <c:ext xmlns:c16="http://schemas.microsoft.com/office/drawing/2014/chart" uri="{C3380CC4-5D6E-409C-BE32-E72D297353CC}">
              <c16:uniqueId val="{00000012-A88F-4C62-B54A-2D1F691DD105}"/>
            </c:ext>
          </c:extLst>
        </c:ser>
        <c:dLbls>
          <c:showLegendKey val="0"/>
          <c:showVal val="0"/>
          <c:showCatName val="0"/>
          <c:showSerName val="0"/>
          <c:showPercent val="0"/>
          <c:showBubbleSize val="0"/>
        </c:dLbls>
        <c:gapWidth val="100"/>
        <c:overlap val="100"/>
        <c:axId val="163626368"/>
        <c:axId val="163628160"/>
      </c:barChart>
      <c:catAx>
        <c:axId val="163626368"/>
        <c:scaling>
          <c:orientation val="maxMin"/>
        </c:scaling>
        <c:delete val="0"/>
        <c:axPos val="l"/>
        <c:numFmt formatCode="General" sourceLinked="0"/>
        <c:majorTickMark val="none"/>
        <c:minorTickMark val="none"/>
        <c:tickLblPos val="nextTo"/>
        <c:spPr>
          <a:ln>
            <a:noFill/>
          </a:ln>
        </c:spPr>
        <c:txPr>
          <a:bodyPr/>
          <a:lstStyle/>
          <a:p>
            <a:pPr algn="r">
              <a:defRPr/>
            </a:pPr>
            <a:endParaRPr lang="en-US"/>
          </a:p>
        </c:txPr>
        <c:crossAx val="163628160"/>
        <c:crosses val="autoZero"/>
        <c:auto val="1"/>
        <c:lblAlgn val="ctr"/>
        <c:lblOffset val="25"/>
        <c:noMultiLvlLbl val="0"/>
      </c:catAx>
      <c:valAx>
        <c:axId val="163628160"/>
        <c:scaling>
          <c:orientation val="minMax"/>
          <c:max val="1"/>
          <c:min val="0"/>
        </c:scaling>
        <c:delete val="0"/>
        <c:axPos val="b"/>
        <c:numFmt formatCode="0%" sourceLinked="1"/>
        <c:majorTickMark val="none"/>
        <c:minorTickMark val="none"/>
        <c:tickLblPos val="none"/>
        <c:spPr>
          <a:ln>
            <a:noFill/>
          </a:ln>
        </c:spPr>
        <c:crossAx val="163626368"/>
        <c:crosses val="max"/>
        <c:crossBetween val="between"/>
        <c:majorUnit val="0.2"/>
      </c:valAx>
      <c:spPr>
        <a:noFill/>
        <a:ln w="25400">
          <a:noFill/>
        </a:ln>
      </c:spPr>
    </c:plotArea>
    <c:legend>
      <c:legendPos val="b"/>
      <c:layout>
        <c:manualLayout>
          <c:xMode val="edge"/>
          <c:yMode val="edge"/>
          <c:x val="0.33645489166795328"/>
          <c:y val="0.93252569991251089"/>
          <c:w val="0.66354510833204683"/>
          <c:h val="6.7474482356372115E-2"/>
        </c:manualLayout>
      </c:layout>
      <c:overlay val="0"/>
    </c:legend>
    <c:plotVisOnly val="1"/>
    <c:dispBlanksAs val="gap"/>
    <c:showDLblsOverMax val="0"/>
  </c:chart>
  <c:txPr>
    <a:bodyPr/>
    <a:lstStyle/>
    <a:p>
      <a:pPr>
        <a:defRPr sz="900" b="1">
          <a:solidFill>
            <a:schemeClr val="tx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41813571097730429"/>
          <c:y val="2.5672572178477688E-4"/>
          <c:w val="0.58186428902269571"/>
          <c:h val="0.91914698162729658"/>
        </c:manualLayout>
      </c:layout>
      <c:barChart>
        <c:barDir val="bar"/>
        <c:grouping val="percentStacked"/>
        <c:varyColors val="0"/>
        <c:ser>
          <c:idx val="0"/>
          <c:order val="0"/>
          <c:tx>
            <c:strRef>
              <c:f>Sheet1!$B$1</c:f>
              <c:strCache>
                <c:ptCount val="1"/>
                <c:pt idx="0">
                  <c:v>Strongly agree</c:v>
                </c:pt>
              </c:strCache>
            </c:strRef>
          </c:tx>
          <c:spPr>
            <a:solidFill>
              <a:srgbClr val="0070C0"/>
            </a:solidFill>
            <a:ln>
              <a:noFill/>
            </a:ln>
          </c:spPr>
          <c:invertIfNegative val="0"/>
          <c:dPt>
            <c:idx val="0"/>
            <c:invertIfNegative val="0"/>
            <c:bubble3D val="0"/>
            <c:spPr>
              <a:solidFill>
                <a:srgbClr val="0070C0"/>
              </a:solidFill>
              <a:ln w="15875">
                <a:noFill/>
              </a:ln>
            </c:spPr>
            <c:extLst>
              <c:ext xmlns:c16="http://schemas.microsoft.com/office/drawing/2014/chart" uri="{C3380CC4-5D6E-409C-BE32-E72D297353CC}">
                <c16:uniqueId val="{00000001-A88F-4C62-B54A-2D1F691DD105}"/>
              </c:ext>
            </c:extLst>
          </c:dPt>
          <c:dPt>
            <c:idx val="1"/>
            <c:invertIfNegative val="0"/>
            <c:bubble3D val="0"/>
            <c:extLst>
              <c:ext xmlns:c16="http://schemas.microsoft.com/office/drawing/2014/chart" uri="{C3380CC4-5D6E-409C-BE32-E72D297353CC}">
                <c16:uniqueId val="{00000002-A88F-4C62-B54A-2D1F691DD105}"/>
              </c:ext>
            </c:extLst>
          </c:dPt>
          <c:dPt>
            <c:idx val="2"/>
            <c:invertIfNegative val="0"/>
            <c:bubble3D val="0"/>
            <c:extLst>
              <c:ext xmlns:c16="http://schemas.microsoft.com/office/drawing/2014/chart" uri="{C3380CC4-5D6E-409C-BE32-E72D297353CC}">
                <c16:uniqueId val="{00000003-A88F-4C62-B54A-2D1F691DD105}"/>
              </c:ext>
            </c:extLst>
          </c:dPt>
          <c:dPt>
            <c:idx val="3"/>
            <c:invertIfNegative val="0"/>
            <c:bubble3D val="0"/>
            <c:extLst>
              <c:ext xmlns:c16="http://schemas.microsoft.com/office/drawing/2014/chart" uri="{C3380CC4-5D6E-409C-BE32-E72D297353CC}">
                <c16:uniqueId val="{00000004-A88F-4C62-B54A-2D1F691DD105}"/>
              </c:ext>
            </c:extLst>
          </c:dPt>
          <c:dPt>
            <c:idx val="4"/>
            <c:invertIfNegative val="0"/>
            <c:bubble3D val="0"/>
            <c:extLst>
              <c:ext xmlns:c16="http://schemas.microsoft.com/office/drawing/2014/chart" uri="{C3380CC4-5D6E-409C-BE32-E72D297353CC}">
                <c16:uniqueId val="{00000005-A88F-4C62-B54A-2D1F691DD105}"/>
              </c:ext>
            </c:extLst>
          </c:dPt>
          <c:dPt>
            <c:idx val="5"/>
            <c:invertIfNegative val="0"/>
            <c:bubble3D val="0"/>
            <c:extLst>
              <c:ext xmlns:c16="http://schemas.microsoft.com/office/drawing/2014/chart" uri="{C3380CC4-5D6E-409C-BE32-E72D297353CC}">
                <c16:uniqueId val="{00000006-A88F-4C62-B54A-2D1F691DD105}"/>
              </c:ext>
            </c:extLst>
          </c:dPt>
          <c:dPt>
            <c:idx val="9"/>
            <c:invertIfNegative val="0"/>
            <c:bubble3D val="0"/>
            <c:extLst>
              <c:ext xmlns:c16="http://schemas.microsoft.com/office/drawing/2014/chart" uri="{C3380CC4-5D6E-409C-BE32-E72D297353CC}">
                <c16:uniqueId val="{00000007-A88F-4C62-B54A-2D1F691DD105}"/>
              </c:ext>
            </c:extLst>
          </c:dPt>
          <c:dPt>
            <c:idx val="10"/>
            <c:invertIfNegative val="0"/>
            <c:bubble3D val="0"/>
            <c:extLst>
              <c:ext xmlns:c16="http://schemas.microsoft.com/office/drawing/2014/chart" uri="{C3380CC4-5D6E-409C-BE32-E72D297353CC}">
                <c16:uniqueId val="{00000008-A88F-4C62-B54A-2D1F691DD105}"/>
              </c:ext>
            </c:extLst>
          </c:dPt>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Sheet1!$A$6:$A$9</c:f>
              <c:strCache>
                <c:ptCount val="4"/>
                <c:pt idx="0">
                  <c:v>Decriminalization has reduced the stigma associated with drug use</c:v>
                </c:pt>
                <c:pt idx="1">
                  <c:v>Decriminalization has reduced rates of drug overdoses</c:v>
                </c:pt>
                <c:pt idx="2">
                  <c:v>Decriminalization has reduced drug-related crimes in my community</c:v>
                </c:pt>
                <c:pt idx="3">
                  <c:v>Decriminalization has positively influenced my views of people who use drugs*</c:v>
                </c:pt>
              </c:strCache>
            </c:strRef>
          </c:cat>
          <c:val>
            <c:numRef>
              <c:f>Sheet1!$B$6:$B$9</c:f>
              <c:numCache>
                <c:formatCode>0%</c:formatCode>
                <c:ptCount val="4"/>
                <c:pt idx="0">
                  <c:v>0.04</c:v>
                </c:pt>
                <c:pt idx="1">
                  <c:v>0.04</c:v>
                </c:pt>
                <c:pt idx="2">
                  <c:v>0.04</c:v>
                </c:pt>
                <c:pt idx="3">
                  <c:v>0.04</c:v>
                </c:pt>
              </c:numCache>
            </c:numRef>
          </c:val>
          <c:extLst>
            <c:ext xmlns:c16="http://schemas.microsoft.com/office/drawing/2014/chart" uri="{C3380CC4-5D6E-409C-BE32-E72D297353CC}">
              <c16:uniqueId val="{00000009-A88F-4C62-B54A-2D1F691DD105}"/>
            </c:ext>
          </c:extLst>
        </c:ser>
        <c:ser>
          <c:idx val="1"/>
          <c:order val="1"/>
          <c:tx>
            <c:strRef>
              <c:f>Sheet1!$C$1</c:f>
              <c:strCache>
                <c:ptCount val="1"/>
                <c:pt idx="0">
                  <c:v>Agree</c:v>
                </c:pt>
              </c:strCache>
            </c:strRef>
          </c:tx>
          <c:spPr>
            <a:solidFill>
              <a:schemeClr val="tx2">
                <a:lumMod val="40000"/>
                <a:lumOff val="60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Sheet1!$A$6:$A$9</c:f>
              <c:strCache>
                <c:ptCount val="4"/>
                <c:pt idx="0">
                  <c:v>Decriminalization has reduced the stigma associated with drug use</c:v>
                </c:pt>
                <c:pt idx="1">
                  <c:v>Decriminalization has reduced rates of drug overdoses</c:v>
                </c:pt>
                <c:pt idx="2">
                  <c:v>Decriminalization has reduced drug-related crimes in my community</c:v>
                </c:pt>
                <c:pt idx="3">
                  <c:v>Decriminalization has positively influenced my views of people who use drugs*</c:v>
                </c:pt>
              </c:strCache>
            </c:strRef>
          </c:cat>
          <c:val>
            <c:numRef>
              <c:f>Sheet1!$C$6:$C$9</c:f>
              <c:numCache>
                <c:formatCode>0%</c:formatCode>
                <c:ptCount val="4"/>
                <c:pt idx="0">
                  <c:v>0.16</c:v>
                </c:pt>
                <c:pt idx="1">
                  <c:v>0.12</c:v>
                </c:pt>
                <c:pt idx="2">
                  <c:v>0.11</c:v>
                </c:pt>
                <c:pt idx="3">
                  <c:v>0.1</c:v>
                </c:pt>
              </c:numCache>
            </c:numRef>
          </c:val>
          <c:extLst>
            <c:ext xmlns:c16="http://schemas.microsoft.com/office/drawing/2014/chart" uri="{C3380CC4-5D6E-409C-BE32-E72D297353CC}">
              <c16:uniqueId val="{0000000A-A88F-4C62-B54A-2D1F691DD105}"/>
            </c:ext>
          </c:extLst>
        </c:ser>
        <c:ser>
          <c:idx val="2"/>
          <c:order val="2"/>
          <c:tx>
            <c:strRef>
              <c:f>Sheet1!$D$1</c:f>
              <c:strCache>
                <c:ptCount val="1"/>
                <c:pt idx="0">
                  <c:v>Neither</c:v>
                </c:pt>
              </c:strCache>
            </c:strRef>
          </c:tx>
          <c:spPr>
            <a:solidFill>
              <a:srgbClr val="00B050"/>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Sheet1!$A$6:$A$9</c:f>
              <c:strCache>
                <c:ptCount val="4"/>
                <c:pt idx="0">
                  <c:v>Decriminalization has reduced the stigma associated with drug use</c:v>
                </c:pt>
                <c:pt idx="1">
                  <c:v>Decriminalization has reduced rates of drug overdoses</c:v>
                </c:pt>
                <c:pt idx="2">
                  <c:v>Decriminalization has reduced drug-related crimes in my community</c:v>
                </c:pt>
                <c:pt idx="3">
                  <c:v>Decriminalization has positively influenced my views of people who use drugs*</c:v>
                </c:pt>
              </c:strCache>
            </c:strRef>
          </c:cat>
          <c:val>
            <c:numRef>
              <c:f>Sheet1!$D$6:$D$9</c:f>
              <c:numCache>
                <c:formatCode>0%</c:formatCode>
                <c:ptCount val="4"/>
                <c:pt idx="0">
                  <c:v>0.18</c:v>
                </c:pt>
                <c:pt idx="1">
                  <c:v>0.18</c:v>
                </c:pt>
                <c:pt idx="2">
                  <c:v>0.19</c:v>
                </c:pt>
                <c:pt idx="3">
                  <c:v>0.27</c:v>
                </c:pt>
              </c:numCache>
            </c:numRef>
          </c:val>
          <c:extLst>
            <c:ext xmlns:c16="http://schemas.microsoft.com/office/drawing/2014/chart" uri="{C3380CC4-5D6E-409C-BE32-E72D297353CC}">
              <c16:uniqueId val="{0000000B-A88F-4C62-B54A-2D1F691DD105}"/>
            </c:ext>
          </c:extLst>
        </c:ser>
        <c:ser>
          <c:idx val="3"/>
          <c:order val="3"/>
          <c:tx>
            <c:strRef>
              <c:f>Sheet1!$E$1</c:f>
              <c:strCache>
                <c:ptCount val="1"/>
                <c:pt idx="0">
                  <c:v>Disagree</c:v>
                </c:pt>
              </c:strCache>
            </c:strRef>
          </c:tx>
          <c:spPr>
            <a:solidFill>
              <a:srgbClr val="FF0000"/>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Sheet1!$A$6:$A$9</c:f>
              <c:strCache>
                <c:ptCount val="4"/>
                <c:pt idx="0">
                  <c:v>Decriminalization has reduced the stigma associated with drug use</c:v>
                </c:pt>
                <c:pt idx="1">
                  <c:v>Decriminalization has reduced rates of drug overdoses</c:v>
                </c:pt>
                <c:pt idx="2">
                  <c:v>Decriminalization has reduced drug-related crimes in my community</c:v>
                </c:pt>
                <c:pt idx="3">
                  <c:v>Decriminalization has positively influenced my views of people who use drugs*</c:v>
                </c:pt>
              </c:strCache>
            </c:strRef>
          </c:cat>
          <c:val>
            <c:numRef>
              <c:f>Sheet1!$E$6:$E$9</c:f>
              <c:numCache>
                <c:formatCode>0%</c:formatCode>
                <c:ptCount val="4"/>
                <c:pt idx="0">
                  <c:v>0.28999999999999998</c:v>
                </c:pt>
                <c:pt idx="1">
                  <c:v>0.23</c:v>
                </c:pt>
                <c:pt idx="2">
                  <c:v>0.2</c:v>
                </c:pt>
                <c:pt idx="3">
                  <c:v>0.23</c:v>
                </c:pt>
              </c:numCache>
            </c:numRef>
          </c:val>
          <c:extLst>
            <c:ext xmlns:c16="http://schemas.microsoft.com/office/drawing/2014/chart" uri="{C3380CC4-5D6E-409C-BE32-E72D297353CC}">
              <c16:uniqueId val="{0000000C-A88F-4C62-B54A-2D1F691DD105}"/>
            </c:ext>
          </c:extLst>
        </c:ser>
        <c:ser>
          <c:idx val="4"/>
          <c:order val="4"/>
          <c:tx>
            <c:strRef>
              <c:f>Sheet1!$F$1</c:f>
              <c:strCache>
                <c:ptCount val="1"/>
                <c:pt idx="0">
                  <c:v>Strongly disagree</c:v>
                </c:pt>
              </c:strCache>
            </c:strRef>
          </c:tx>
          <c:spPr>
            <a:solidFill>
              <a:srgbClr val="C00000"/>
            </a:solidFill>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Sheet1!$A$6:$A$9</c:f>
              <c:strCache>
                <c:ptCount val="4"/>
                <c:pt idx="0">
                  <c:v>Decriminalization has reduced the stigma associated with drug use</c:v>
                </c:pt>
                <c:pt idx="1">
                  <c:v>Decriminalization has reduced rates of drug overdoses</c:v>
                </c:pt>
                <c:pt idx="2">
                  <c:v>Decriminalization has reduced drug-related crimes in my community</c:v>
                </c:pt>
                <c:pt idx="3">
                  <c:v>Decriminalization has positively influenced my views of people who use drugs*</c:v>
                </c:pt>
              </c:strCache>
            </c:strRef>
          </c:cat>
          <c:val>
            <c:numRef>
              <c:f>Sheet1!$F$6:$F$9</c:f>
              <c:numCache>
                <c:formatCode>0%</c:formatCode>
                <c:ptCount val="4"/>
                <c:pt idx="0">
                  <c:v>0.26</c:v>
                </c:pt>
                <c:pt idx="1">
                  <c:v>0.31</c:v>
                </c:pt>
                <c:pt idx="2">
                  <c:v>0.35</c:v>
                </c:pt>
                <c:pt idx="3">
                  <c:v>0.28999999999999998</c:v>
                </c:pt>
              </c:numCache>
            </c:numRef>
          </c:val>
          <c:extLst>
            <c:ext xmlns:c16="http://schemas.microsoft.com/office/drawing/2014/chart" uri="{C3380CC4-5D6E-409C-BE32-E72D297353CC}">
              <c16:uniqueId val="{0000000F-A88F-4C62-B54A-2D1F691DD105}"/>
            </c:ext>
          </c:extLst>
        </c:ser>
        <c:ser>
          <c:idx val="5"/>
          <c:order val="5"/>
          <c:tx>
            <c:strRef>
              <c:f>Sheet1!$G$1</c:f>
              <c:strCache>
                <c:ptCount val="1"/>
                <c:pt idx="0">
                  <c:v>Not sure</c:v>
                </c:pt>
              </c:strCache>
            </c:strRef>
          </c:tx>
          <c:spPr>
            <a:solidFill>
              <a:schemeClr val="bg1">
                <a:lumMod val="50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Sheet1!$A$6:$A$9</c:f>
              <c:strCache>
                <c:ptCount val="4"/>
                <c:pt idx="0">
                  <c:v>Decriminalization has reduced the stigma associated with drug use</c:v>
                </c:pt>
                <c:pt idx="1">
                  <c:v>Decriminalization has reduced rates of drug overdoses</c:v>
                </c:pt>
                <c:pt idx="2">
                  <c:v>Decriminalization has reduced drug-related crimes in my community</c:v>
                </c:pt>
                <c:pt idx="3">
                  <c:v>Decriminalization has positively influenced my views of people who use drugs*</c:v>
                </c:pt>
              </c:strCache>
            </c:strRef>
          </c:cat>
          <c:val>
            <c:numRef>
              <c:f>Sheet1!$G$6:$G$9</c:f>
              <c:numCache>
                <c:formatCode>0%</c:formatCode>
                <c:ptCount val="4"/>
                <c:pt idx="0">
                  <c:v>0.06</c:v>
                </c:pt>
                <c:pt idx="1">
                  <c:v>0.11</c:v>
                </c:pt>
                <c:pt idx="2">
                  <c:v>0.11</c:v>
                </c:pt>
                <c:pt idx="3">
                  <c:v>0.06</c:v>
                </c:pt>
              </c:numCache>
            </c:numRef>
          </c:val>
          <c:extLst>
            <c:ext xmlns:c16="http://schemas.microsoft.com/office/drawing/2014/chart" uri="{C3380CC4-5D6E-409C-BE32-E72D297353CC}">
              <c16:uniqueId val="{00000011-A88F-4C62-B54A-2D1F691DD105}"/>
            </c:ext>
          </c:extLst>
        </c:ser>
        <c:ser>
          <c:idx val="6"/>
          <c:order val="6"/>
          <c:tx>
            <c:strRef>
              <c:f>Sheet1!$H$1</c:f>
              <c:strCache>
                <c:ptCount val="1"/>
                <c:pt idx="0">
                  <c:v>Prefer not to answer</c:v>
                </c:pt>
              </c:strCache>
            </c:strRef>
          </c:tx>
          <c:spPr>
            <a:solidFill>
              <a:schemeClr val="tx1"/>
            </a:solidFill>
          </c:spPr>
          <c:invertIfNegative val="0"/>
          <c:cat>
            <c:strRef>
              <c:f>Sheet1!$A$6:$A$9</c:f>
              <c:strCache>
                <c:ptCount val="4"/>
                <c:pt idx="0">
                  <c:v>Decriminalization has reduced the stigma associated with drug use</c:v>
                </c:pt>
                <c:pt idx="1">
                  <c:v>Decriminalization has reduced rates of drug overdoses</c:v>
                </c:pt>
                <c:pt idx="2">
                  <c:v>Decriminalization has reduced drug-related crimes in my community</c:v>
                </c:pt>
                <c:pt idx="3">
                  <c:v>Decriminalization has positively influenced my views of people who use drugs*</c:v>
                </c:pt>
              </c:strCache>
            </c:strRef>
          </c:cat>
          <c:val>
            <c:numRef>
              <c:f>Sheet1!$H$6:$H$9</c:f>
              <c:numCache>
                <c:formatCode>0%</c:formatCode>
                <c:ptCount val="4"/>
                <c:pt idx="0">
                  <c:v>0.01</c:v>
                </c:pt>
                <c:pt idx="1">
                  <c:v>0.01</c:v>
                </c:pt>
                <c:pt idx="2">
                  <c:v>0.01</c:v>
                </c:pt>
                <c:pt idx="3">
                  <c:v>0.01</c:v>
                </c:pt>
              </c:numCache>
            </c:numRef>
          </c:val>
          <c:extLst>
            <c:ext xmlns:c16="http://schemas.microsoft.com/office/drawing/2014/chart" uri="{C3380CC4-5D6E-409C-BE32-E72D297353CC}">
              <c16:uniqueId val="{00000012-A88F-4C62-B54A-2D1F691DD105}"/>
            </c:ext>
          </c:extLst>
        </c:ser>
        <c:dLbls>
          <c:showLegendKey val="0"/>
          <c:showVal val="0"/>
          <c:showCatName val="0"/>
          <c:showSerName val="0"/>
          <c:showPercent val="0"/>
          <c:showBubbleSize val="0"/>
        </c:dLbls>
        <c:gapWidth val="100"/>
        <c:overlap val="100"/>
        <c:axId val="163626368"/>
        <c:axId val="163628160"/>
      </c:barChart>
      <c:catAx>
        <c:axId val="163626368"/>
        <c:scaling>
          <c:orientation val="maxMin"/>
        </c:scaling>
        <c:delete val="0"/>
        <c:axPos val="l"/>
        <c:numFmt formatCode="General" sourceLinked="0"/>
        <c:majorTickMark val="none"/>
        <c:minorTickMark val="none"/>
        <c:tickLblPos val="nextTo"/>
        <c:spPr>
          <a:ln>
            <a:noFill/>
          </a:ln>
        </c:spPr>
        <c:txPr>
          <a:bodyPr/>
          <a:lstStyle/>
          <a:p>
            <a:pPr algn="r">
              <a:defRPr/>
            </a:pPr>
            <a:endParaRPr lang="en-US"/>
          </a:p>
        </c:txPr>
        <c:crossAx val="163628160"/>
        <c:crosses val="autoZero"/>
        <c:auto val="1"/>
        <c:lblAlgn val="ctr"/>
        <c:lblOffset val="25"/>
        <c:noMultiLvlLbl val="0"/>
      </c:catAx>
      <c:valAx>
        <c:axId val="163628160"/>
        <c:scaling>
          <c:orientation val="minMax"/>
          <c:max val="1"/>
          <c:min val="0"/>
        </c:scaling>
        <c:delete val="0"/>
        <c:axPos val="b"/>
        <c:numFmt formatCode="0%" sourceLinked="1"/>
        <c:majorTickMark val="none"/>
        <c:minorTickMark val="none"/>
        <c:tickLblPos val="none"/>
        <c:spPr>
          <a:ln>
            <a:noFill/>
          </a:ln>
        </c:spPr>
        <c:crossAx val="163626368"/>
        <c:crosses val="max"/>
        <c:crossBetween val="between"/>
        <c:majorUnit val="0.2"/>
      </c:valAx>
      <c:spPr>
        <a:noFill/>
        <a:ln w="25400">
          <a:noFill/>
        </a:ln>
      </c:spPr>
    </c:plotArea>
    <c:legend>
      <c:legendPos val="b"/>
      <c:layout>
        <c:manualLayout>
          <c:xMode val="edge"/>
          <c:yMode val="edge"/>
          <c:x val="0.33645489166795328"/>
          <c:y val="0.93252569991251089"/>
          <c:w val="0.66354510833204683"/>
          <c:h val="6.7474482356372115E-2"/>
        </c:manualLayout>
      </c:layout>
      <c:overlay val="0"/>
    </c:legend>
    <c:plotVisOnly val="1"/>
    <c:dispBlanksAs val="gap"/>
    <c:showDLblsOverMax val="0"/>
  </c:chart>
  <c:txPr>
    <a:bodyPr/>
    <a:lstStyle/>
    <a:p>
      <a:pPr>
        <a:defRPr sz="900" b="1">
          <a:solidFill>
            <a:schemeClr val="tx1"/>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578795481447172"/>
          <c:y val="2.5684289463817021E-4"/>
          <c:w val="0.74212045185528275"/>
          <c:h val="0.99974315710536188"/>
        </c:manualLayout>
      </c:layout>
      <c:barChart>
        <c:barDir val="bar"/>
        <c:grouping val="clustered"/>
        <c:varyColors val="0"/>
        <c:ser>
          <c:idx val="0"/>
          <c:order val="0"/>
          <c:tx>
            <c:strRef>
              <c:f>Sheet1!$B$1</c:f>
              <c:strCache>
                <c:ptCount val="1"/>
                <c:pt idx="0">
                  <c:v>Agree strongly</c:v>
                </c:pt>
              </c:strCache>
            </c:strRef>
          </c:tx>
          <c:spPr>
            <a:solidFill>
              <a:srgbClr val="0070C0"/>
            </a:solidFill>
            <a:ln>
              <a:noFill/>
            </a:ln>
          </c:spPr>
          <c:invertIfNegative val="0"/>
          <c:dPt>
            <c:idx val="0"/>
            <c:invertIfNegative val="0"/>
            <c:bubble3D val="0"/>
            <c:spPr>
              <a:solidFill>
                <a:srgbClr val="0070C0"/>
              </a:solidFill>
              <a:ln w="15875">
                <a:noFill/>
              </a:ln>
            </c:spPr>
            <c:extLst>
              <c:ext xmlns:c16="http://schemas.microsoft.com/office/drawing/2014/chart" uri="{C3380CC4-5D6E-409C-BE32-E72D297353CC}">
                <c16:uniqueId val="{00000001-7B2B-4001-BAC1-B43EBE03F52A}"/>
              </c:ext>
            </c:extLst>
          </c:dPt>
          <c:dPt>
            <c:idx val="1"/>
            <c:invertIfNegative val="0"/>
            <c:bubble3D val="0"/>
            <c:extLst>
              <c:ext xmlns:c16="http://schemas.microsoft.com/office/drawing/2014/chart" uri="{C3380CC4-5D6E-409C-BE32-E72D297353CC}">
                <c16:uniqueId val="{00000002-7B2B-4001-BAC1-B43EBE03F52A}"/>
              </c:ext>
            </c:extLst>
          </c:dPt>
          <c:dPt>
            <c:idx val="2"/>
            <c:invertIfNegative val="0"/>
            <c:bubble3D val="0"/>
            <c:spPr>
              <a:solidFill>
                <a:srgbClr val="00B050"/>
              </a:solidFill>
              <a:ln>
                <a:noFill/>
              </a:ln>
            </c:spPr>
            <c:extLst>
              <c:ext xmlns:c16="http://schemas.microsoft.com/office/drawing/2014/chart" uri="{C3380CC4-5D6E-409C-BE32-E72D297353CC}">
                <c16:uniqueId val="{00000003-7B2B-4001-BAC1-B43EBE03F52A}"/>
              </c:ext>
            </c:extLst>
          </c:dPt>
          <c:dPt>
            <c:idx val="3"/>
            <c:invertIfNegative val="0"/>
            <c:bubble3D val="0"/>
            <c:spPr>
              <a:solidFill>
                <a:srgbClr val="FF0000"/>
              </a:solidFill>
              <a:ln>
                <a:noFill/>
              </a:ln>
            </c:spPr>
            <c:extLst>
              <c:ext xmlns:c16="http://schemas.microsoft.com/office/drawing/2014/chart" uri="{C3380CC4-5D6E-409C-BE32-E72D297353CC}">
                <c16:uniqueId val="{00000004-7B2B-4001-BAC1-B43EBE03F52A}"/>
              </c:ext>
            </c:extLst>
          </c:dPt>
          <c:dPt>
            <c:idx val="4"/>
            <c:invertIfNegative val="0"/>
            <c:bubble3D val="0"/>
            <c:spPr>
              <a:solidFill>
                <a:srgbClr val="FF0000"/>
              </a:solidFill>
              <a:ln>
                <a:noFill/>
              </a:ln>
            </c:spPr>
            <c:extLst>
              <c:ext xmlns:c16="http://schemas.microsoft.com/office/drawing/2014/chart" uri="{C3380CC4-5D6E-409C-BE32-E72D297353CC}">
                <c16:uniqueId val="{00000005-7B2B-4001-BAC1-B43EBE03F52A}"/>
              </c:ext>
            </c:extLst>
          </c:dPt>
          <c:dPt>
            <c:idx val="5"/>
            <c:invertIfNegative val="0"/>
            <c:bubble3D val="0"/>
            <c:spPr>
              <a:solidFill>
                <a:schemeClr val="bg1">
                  <a:lumMod val="50000"/>
                </a:schemeClr>
              </a:solidFill>
              <a:ln>
                <a:noFill/>
              </a:ln>
            </c:spPr>
            <c:extLst>
              <c:ext xmlns:c16="http://schemas.microsoft.com/office/drawing/2014/chart" uri="{C3380CC4-5D6E-409C-BE32-E72D297353CC}">
                <c16:uniqueId val="{00000006-7B2B-4001-BAC1-B43EBE03F52A}"/>
              </c:ext>
            </c:extLst>
          </c:dPt>
          <c:dPt>
            <c:idx val="6"/>
            <c:invertIfNegative val="0"/>
            <c:bubble3D val="0"/>
            <c:spPr>
              <a:solidFill>
                <a:schemeClr val="bg1">
                  <a:lumMod val="50000"/>
                </a:schemeClr>
              </a:solidFill>
              <a:ln>
                <a:noFill/>
              </a:ln>
            </c:spPr>
            <c:extLst>
              <c:ext xmlns:c16="http://schemas.microsoft.com/office/drawing/2014/chart" uri="{C3380CC4-5D6E-409C-BE32-E72D297353CC}">
                <c16:uniqueId val="{00000007-7B2B-4001-BAC1-B43EBE03F52A}"/>
              </c:ext>
            </c:extLst>
          </c:dPt>
          <c:dPt>
            <c:idx val="9"/>
            <c:invertIfNegative val="0"/>
            <c:bubble3D val="0"/>
            <c:extLst>
              <c:ext xmlns:c16="http://schemas.microsoft.com/office/drawing/2014/chart" uri="{C3380CC4-5D6E-409C-BE32-E72D297353CC}">
                <c16:uniqueId val="{00000008-7B2B-4001-BAC1-B43EBE03F52A}"/>
              </c:ext>
            </c:extLst>
          </c:dPt>
          <c:dPt>
            <c:idx val="10"/>
            <c:invertIfNegative val="0"/>
            <c:bubble3D val="0"/>
            <c:extLst>
              <c:ext xmlns:c16="http://schemas.microsoft.com/office/drawing/2014/chart" uri="{C3380CC4-5D6E-409C-BE32-E72D297353CC}">
                <c16:uniqueId val="{0000000A-7B2B-4001-BAC1-B43EBE03F52A}"/>
              </c:ext>
            </c:extLst>
          </c:dPt>
          <c:dPt>
            <c:idx val="11"/>
            <c:invertIfNegative val="0"/>
            <c:bubble3D val="0"/>
            <c:extLst>
              <c:ext xmlns:c16="http://schemas.microsoft.com/office/drawing/2014/chart" uri="{C3380CC4-5D6E-409C-BE32-E72D297353CC}">
                <c16:uniqueId val="{0000000C-7B2B-4001-BAC1-B43EBE03F52A}"/>
              </c:ext>
            </c:extLst>
          </c:dPt>
          <c:dPt>
            <c:idx val="12"/>
            <c:invertIfNegative val="0"/>
            <c:bubble3D val="0"/>
            <c:extLst>
              <c:ext xmlns:c16="http://schemas.microsoft.com/office/drawing/2014/chart" uri="{C3380CC4-5D6E-409C-BE32-E72D297353CC}">
                <c16:uniqueId val="{0000000E-7B2B-4001-BAC1-B43EBE03F52A}"/>
              </c:ext>
            </c:extLst>
          </c:dPt>
          <c:dPt>
            <c:idx val="14"/>
            <c:invertIfNegative val="0"/>
            <c:bubble3D val="0"/>
            <c:spPr>
              <a:solidFill>
                <a:srgbClr val="FF0000"/>
              </a:solidFill>
              <a:ln>
                <a:noFill/>
              </a:ln>
            </c:spPr>
            <c:extLst>
              <c:ext xmlns:c16="http://schemas.microsoft.com/office/drawing/2014/chart" uri="{C3380CC4-5D6E-409C-BE32-E72D297353CC}">
                <c16:uniqueId val="{00000010-0B65-4F61-A7D2-3A70E5116F3B}"/>
              </c:ext>
            </c:extLst>
          </c:dPt>
          <c:dPt>
            <c:idx val="15"/>
            <c:invertIfNegative val="0"/>
            <c:bubble3D val="0"/>
            <c:spPr>
              <a:solidFill>
                <a:schemeClr val="bg1">
                  <a:lumMod val="50000"/>
                </a:schemeClr>
              </a:solidFill>
              <a:ln>
                <a:noFill/>
              </a:ln>
            </c:spPr>
            <c:extLst>
              <c:ext xmlns:c16="http://schemas.microsoft.com/office/drawing/2014/chart" uri="{C3380CC4-5D6E-409C-BE32-E72D297353CC}">
                <c16:uniqueId val="{00000011-0B65-4F61-A7D2-3A70E5116F3B}"/>
              </c:ext>
            </c:extLst>
          </c:dPt>
          <c:dPt>
            <c:idx val="16"/>
            <c:invertIfNegative val="0"/>
            <c:bubble3D val="0"/>
            <c:spPr>
              <a:solidFill>
                <a:schemeClr val="tx1"/>
              </a:solidFill>
              <a:ln>
                <a:noFill/>
              </a:ln>
            </c:spPr>
            <c:extLst>
              <c:ext xmlns:c16="http://schemas.microsoft.com/office/drawing/2014/chart" uri="{C3380CC4-5D6E-409C-BE32-E72D297353CC}">
                <c16:uniqueId val="{0000000F-7B2B-4001-BAC1-B43EBE03F52A}"/>
              </c:ext>
            </c:extLst>
          </c:dPt>
          <c:dLbls>
            <c:dLbl>
              <c:idx val="5"/>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6-7B2B-4001-BAC1-B43EBE03F52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Sheet1!$A$2:$A$8</c:f>
              <c:strCache>
                <c:ptCount val="7"/>
                <c:pt idx="0">
                  <c:v>Strongly agree</c:v>
                </c:pt>
                <c:pt idx="1">
                  <c:v>Agree</c:v>
                </c:pt>
                <c:pt idx="2">
                  <c:v>Neither agree/disagree (Neutral)</c:v>
                </c:pt>
                <c:pt idx="3">
                  <c:v>Disagree</c:v>
                </c:pt>
                <c:pt idx="4">
                  <c:v>Strongly disagree</c:v>
                </c:pt>
                <c:pt idx="5">
                  <c:v>Not sure</c:v>
                </c:pt>
                <c:pt idx="6">
                  <c:v>Prefer not to answer</c:v>
                </c:pt>
              </c:strCache>
            </c:strRef>
          </c:cat>
          <c:val>
            <c:numRef>
              <c:f>Sheet1!$B$2:$B$8</c:f>
              <c:numCache>
                <c:formatCode>0%</c:formatCode>
                <c:ptCount val="7"/>
                <c:pt idx="0">
                  <c:v>0.1</c:v>
                </c:pt>
                <c:pt idx="1">
                  <c:v>0.18</c:v>
                </c:pt>
                <c:pt idx="2">
                  <c:v>0.19</c:v>
                </c:pt>
                <c:pt idx="3">
                  <c:v>0.17</c:v>
                </c:pt>
                <c:pt idx="4">
                  <c:v>0.3</c:v>
                </c:pt>
                <c:pt idx="5">
                  <c:v>0.05</c:v>
                </c:pt>
                <c:pt idx="6">
                  <c:v>0.01</c:v>
                </c:pt>
              </c:numCache>
            </c:numRef>
          </c:val>
          <c:extLst>
            <c:ext xmlns:c16="http://schemas.microsoft.com/office/drawing/2014/chart" uri="{C3380CC4-5D6E-409C-BE32-E72D297353CC}">
              <c16:uniqueId val="{00000010-7B2B-4001-BAC1-B43EBE03F52A}"/>
            </c:ext>
          </c:extLst>
        </c:ser>
        <c:dLbls>
          <c:showLegendKey val="0"/>
          <c:showVal val="0"/>
          <c:showCatName val="0"/>
          <c:showSerName val="0"/>
          <c:showPercent val="0"/>
          <c:showBubbleSize val="0"/>
        </c:dLbls>
        <c:gapWidth val="50"/>
        <c:axId val="163626368"/>
        <c:axId val="163628160"/>
      </c:barChart>
      <c:catAx>
        <c:axId val="163626368"/>
        <c:scaling>
          <c:orientation val="maxMin"/>
        </c:scaling>
        <c:delete val="0"/>
        <c:axPos val="l"/>
        <c:numFmt formatCode="General" sourceLinked="0"/>
        <c:majorTickMark val="none"/>
        <c:minorTickMark val="none"/>
        <c:tickLblPos val="nextTo"/>
        <c:spPr>
          <a:ln>
            <a:noFill/>
          </a:ln>
        </c:spPr>
        <c:txPr>
          <a:bodyPr/>
          <a:lstStyle/>
          <a:p>
            <a:pPr algn="r">
              <a:defRPr/>
            </a:pPr>
            <a:endParaRPr lang="en-US"/>
          </a:p>
        </c:txPr>
        <c:crossAx val="163628160"/>
        <c:crosses val="autoZero"/>
        <c:auto val="1"/>
        <c:lblAlgn val="ctr"/>
        <c:lblOffset val="25"/>
        <c:noMultiLvlLbl val="0"/>
      </c:catAx>
      <c:valAx>
        <c:axId val="163628160"/>
        <c:scaling>
          <c:orientation val="minMax"/>
          <c:max val="1"/>
          <c:min val="0"/>
        </c:scaling>
        <c:delete val="0"/>
        <c:axPos val="b"/>
        <c:numFmt formatCode="0%" sourceLinked="1"/>
        <c:majorTickMark val="none"/>
        <c:minorTickMark val="none"/>
        <c:tickLblPos val="none"/>
        <c:spPr>
          <a:ln>
            <a:noFill/>
          </a:ln>
        </c:spPr>
        <c:crossAx val="163626368"/>
        <c:crosses val="max"/>
        <c:crossBetween val="between"/>
        <c:majorUnit val="0.2"/>
      </c:valAx>
      <c:spPr>
        <a:noFill/>
        <a:ln w="25400">
          <a:noFill/>
        </a:ln>
      </c:spPr>
    </c:plotArea>
    <c:plotVisOnly val="1"/>
    <c:dispBlanksAs val="gap"/>
    <c:showDLblsOverMax val="0"/>
  </c:chart>
  <c:txPr>
    <a:bodyPr/>
    <a:lstStyle/>
    <a:p>
      <a:pPr>
        <a:defRPr sz="900" b="1">
          <a:solidFill>
            <a:schemeClr val="tx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578795481447172"/>
          <c:y val="2.5684289463817021E-4"/>
          <c:w val="0.74212045185528275"/>
          <c:h val="0.99974315710536188"/>
        </c:manualLayout>
      </c:layout>
      <c:barChart>
        <c:barDir val="bar"/>
        <c:grouping val="clustered"/>
        <c:varyColors val="0"/>
        <c:ser>
          <c:idx val="0"/>
          <c:order val="0"/>
          <c:tx>
            <c:strRef>
              <c:f>Sheet1!$B$1</c:f>
              <c:strCache>
                <c:ptCount val="1"/>
                <c:pt idx="0">
                  <c:v>Agree strongly</c:v>
                </c:pt>
              </c:strCache>
            </c:strRef>
          </c:tx>
          <c:spPr>
            <a:solidFill>
              <a:srgbClr val="0070C0"/>
            </a:solidFill>
            <a:ln>
              <a:noFill/>
            </a:ln>
          </c:spPr>
          <c:invertIfNegative val="0"/>
          <c:dPt>
            <c:idx val="0"/>
            <c:invertIfNegative val="0"/>
            <c:bubble3D val="0"/>
            <c:spPr>
              <a:solidFill>
                <a:srgbClr val="0070C0"/>
              </a:solidFill>
              <a:ln w="15875">
                <a:noFill/>
              </a:ln>
            </c:spPr>
            <c:extLst>
              <c:ext xmlns:c16="http://schemas.microsoft.com/office/drawing/2014/chart" uri="{C3380CC4-5D6E-409C-BE32-E72D297353CC}">
                <c16:uniqueId val="{00000001-7B2B-4001-BAC1-B43EBE03F52A}"/>
              </c:ext>
            </c:extLst>
          </c:dPt>
          <c:dPt>
            <c:idx val="1"/>
            <c:invertIfNegative val="0"/>
            <c:bubble3D val="0"/>
            <c:extLst>
              <c:ext xmlns:c16="http://schemas.microsoft.com/office/drawing/2014/chart" uri="{C3380CC4-5D6E-409C-BE32-E72D297353CC}">
                <c16:uniqueId val="{00000002-7B2B-4001-BAC1-B43EBE03F52A}"/>
              </c:ext>
            </c:extLst>
          </c:dPt>
          <c:dPt>
            <c:idx val="2"/>
            <c:invertIfNegative val="0"/>
            <c:bubble3D val="0"/>
            <c:spPr>
              <a:solidFill>
                <a:srgbClr val="00B050"/>
              </a:solidFill>
              <a:ln>
                <a:noFill/>
              </a:ln>
            </c:spPr>
            <c:extLst>
              <c:ext xmlns:c16="http://schemas.microsoft.com/office/drawing/2014/chart" uri="{C3380CC4-5D6E-409C-BE32-E72D297353CC}">
                <c16:uniqueId val="{00000003-7B2B-4001-BAC1-B43EBE03F52A}"/>
              </c:ext>
            </c:extLst>
          </c:dPt>
          <c:dPt>
            <c:idx val="3"/>
            <c:invertIfNegative val="0"/>
            <c:bubble3D val="0"/>
            <c:spPr>
              <a:solidFill>
                <a:srgbClr val="FF0000"/>
              </a:solidFill>
              <a:ln>
                <a:noFill/>
              </a:ln>
            </c:spPr>
            <c:extLst>
              <c:ext xmlns:c16="http://schemas.microsoft.com/office/drawing/2014/chart" uri="{C3380CC4-5D6E-409C-BE32-E72D297353CC}">
                <c16:uniqueId val="{00000004-7B2B-4001-BAC1-B43EBE03F52A}"/>
              </c:ext>
            </c:extLst>
          </c:dPt>
          <c:dPt>
            <c:idx val="4"/>
            <c:invertIfNegative val="0"/>
            <c:bubble3D val="0"/>
            <c:spPr>
              <a:solidFill>
                <a:srgbClr val="FF0000"/>
              </a:solidFill>
              <a:ln>
                <a:noFill/>
              </a:ln>
            </c:spPr>
            <c:extLst>
              <c:ext xmlns:c16="http://schemas.microsoft.com/office/drawing/2014/chart" uri="{C3380CC4-5D6E-409C-BE32-E72D297353CC}">
                <c16:uniqueId val="{00000005-7B2B-4001-BAC1-B43EBE03F52A}"/>
              </c:ext>
            </c:extLst>
          </c:dPt>
          <c:dPt>
            <c:idx val="5"/>
            <c:invertIfNegative val="0"/>
            <c:bubble3D val="0"/>
            <c:spPr>
              <a:solidFill>
                <a:schemeClr val="bg1">
                  <a:lumMod val="50000"/>
                </a:schemeClr>
              </a:solidFill>
              <a:ln>
                <a:noFill/>
              </a:ln>
            </c:spPr>
            <c:extLst>
              <c:ext xmlns:c16="http://schemas.microsoft.com/office/drawing/2014/chart" uri="{C3380CC4-5D6E-409C-BE32-E72D297353CC}">
                <c16:uniqueId val="{00000006-7B2B-4001-BAC1-B43EBE03F52A}"/>
              </c:ext>
            </c:extLst>
          </c:dPt>
          <c:dPt>
            <c:idx val="6"/>
            <c:invertIfNegative val="0"/>
            <c:bubble3D val="0"/>
            <c:spPr>
              <a:solidFill>
                <a:schemeClr val="bg1">
                  <a:lumMod val="50000"/>
                </a:schemeClr>
              </a:solidFill>
              <a:ln>
                <a:noFill/>
              </a:ln>
            </c:spPr>
            <c:extLst>
              <c:ext xmlns:c16="http://schemas.microsoft.com/office/drawing/2014/chart" uri="{C3380CC4-5D6E-409C-BE32-E72D297353CC}">
                <c16:uniqueId val="{00000007-7B2B-4001-BAC1-B43EBE03F52A}"/>
              </c:ext>
            </c:extLst>
          </c:dPt>
          <c:dPt>
            <c:idx val="9"/>
            <c:invertIfNegative val="0"/>
            <c:bubble3D val="0"/>
            <c:extLst>
              <c:ext xmlns:c16="http://schemas.microsoft.com/office/drawing/2014/chart" uri="{C3380CC4-5D6E-409C-BE32-E72D297353CC}">
                <c16:uniqueId val="{00000008-7B2B-4001-BAC1-B43EBE03F52A}"/>
              </c:ext>
            </c:extLst>
          </c:dPt>
          <c:dPt>
            <c:idx val="10"/>
            <c:invertIfNegative val="0"/>
            <c:bubble3D val="0"/>
            <c:extLst>
              <c:ext xmlns:c16="http://schemas.microsoft.com/office/drawing/2014/chart" uri="{C3380CC4-5D6E-409C-BE32-E72D297353CC}">
                <c16:uniqueId val="{0000000A-7B2B-4001-BAC1-B43EBE03F52A}"/>
              </c:ext>
            </c:extLst>
          </c:dPt>
          <c:dPt>
            <c:idx val="11"/>
            <c:invertIfNegative val="0"/>
            <c:bubble3D val="0"/>
            <c:extLst>
              <c:ext xmlns:c16="http://schemas.microsoft.com/office/drawing/2014/chart" uri="{C3380CC4-5D6E-409C-BE32-E72D297353CC}">
                <c16:uniqueId val="{0000000C-7B2B-4001-BAC1-B43EBE03F52A}"/>
              </c:ext>
            </c:extLst>
          </c:dPt>
          <c:dPt>
            <c:idx val="12"/>
            <c:invertIfNegative val="0"/>
            <c:bubble3D val="0"/>
            <c:extLst>
              <c:ext xmlns:c16="http://schemas.microsoft.com/office/drawing/2014/chart" uri="{C3380CC4-5D6E-409C-BE32-E72D297353CC}">
                <c16:uniqueId val="{0000000E-7B2B-4001-BAC1-B43EBE03F52A}"/>
              </c:ext>
            </c:extLst>
          </c:dPt>
          <c:dPt>
            <c:idx val="14"/>
            <c:invertIfNegative val="0"/>
            <c:bubble3D val="0"/>
            <c:spPr>
              <a:solidFill>
                <a:srgbClr val="FF0000"/>
              </a:solidFill>
              <a:ln>
                <a:noFill/>
              </a:ln>
            </c:spPr>
            <c:extLst>
              <c:ext xmlns:c16="http://schemas.microsoft.com/office/drawing/2014/chart" uri="{C3380CC4-5D6E-409C-BE32-E72D297353CC}">
                <c16:uniqueId val="{00000010-0B65-4F61-A7D2-3A70E5116F3B}"/>
              </c:ext>
            </c:extLst>
          </c:dPt>
          <c:dPt>
            <c:idx val="15"/>
            <c:invertIfNegative val="0"/>
            <c:bubble3D val="0"/>
            <c:spPr>
              <a:solidFill>
                <a:schemeClr val="bg1">
                  <a:lumMod val="50000"/>
                </a:schemeClr>
              </a:solidFill>
              <a:ln>
                <a:noFill/>
              </a:ln>
            </c:spPr>
            <c:extLst>
              <c:ext xmlns:c16="http://schemas.microsoft.com/office/drawing/2014/chart" uri="{C3380CC4-5D6E-409C-BE32-E72D297353CC}">
                <c16:uniqueId val="{00000011-0B65-4F61-A7D2-3A70E5116F3B}"/>
              </c:ext>
            </c:extLst>
          </c:dPt>
          <c:dPt>
            <c:idx val="16"/>
            <c:invertIfNegative val="0"/>
            <c:bubble3D val="0"/>
            <c:spPr>
              <a:solidFill>
                <a:schemeClr val="tx1"/>
              </a:solidFill>
              <a:ln>
                <a:noFill/>
              </a:ln>
            </c:spPr>
            <c:extLst>
              <c:ext xmlns:c16="http://schemas.microsoft.com/office/drawing/2014/chart" uri="{C3380CC4-5D6E-409C-BE32-E72D297353CC}">
                <c16:uniqueId val="{0000000F-7B2B-4001-BAC1-B43EBE03F52A}"/>
              </c:ext>
            </c:extLst>
          </c:dPt>
          <c:dLbls>
            <c:dLbl>
              <c:idx val="5"/>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6-7B2B-4001-BAC1-B43EBE03F52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Sheet1!$A$2:$A$8</c:f>
              <c:strCache>
                <c:ptCount val="7"/>
                <c:pt idx="0">
                  <c:v>Strongly agree</c:v>
                </c:pt>
                <c:pt idx="1">
                  <c:v>Agree</c:v>
                </c:pt>
                <c:pt idx="2">
                  <c:v>Neither agree/disagree (Neutral)</c:v>
                </c:pt>
                <c:pt idx="3">
                  <c:v>Disagree</c:v>
                </c:pt>
                <c:pt idx="4">
                  <c:v>Strongly disagree</c:v>
                </c:pt>
                <c:pt idx="5">
                  <c:v>Not sure</c:v>
                </c:pt>
                <c:pt idx="6">
                  <c:v>Prefer not to answer</c:v>
                </c:pt>
              </c:strCache>
            </c:strRef>
          </c:cat>
          <c:val>
            <c:numRef>
              <c:f>Sheet1!$B$2:$B$8</c:f>
              <c:numCache>
                <c:formatCode>0%</c:formatCode>
                <c:ptCount val="7"/>
                <c:pt idx="0">
                  <c:v>0.22</c:v>
                </c:pt>
                <c:pt idx="1">
                  <c:v>0.25</c:v>
                </c:pt>
                <c:pt idx="2">
                  <c:v>0.26</c:v>
                </c:pt>
                <c:pt idx="3">
                  <c:v>0.13</c:v>
                </c:pt>
                <c:pt idx="4">
                  <c:v>0.1</c:v>
                </c:pt>
                <c:pt idx="5">
                  <c:v>0.03</c:v>
                </c:pt>
                <c:pt idx="6">
                  <c:v>0.01</c:v>
                </c:pt>
              </c:numCache>
            </c:numRef>
          </c:val>
          <c:extLst>
            <c:ext xmlns:c16="http://schemas.microsoft.com/office/drawing/2014/chart" uri="{C3380CC4-5D6E-409C-BE32-E72D297353CC}">
              <c16:uniqueId val="{00000010-7B2B-4001-BAC1-B43EBE03F52A}"/>
            </c:ext>
          </c:extLst>
        </c:ser>
        <c:dLbls>
          <c:showLegendKey val="0"/>
          <c:showVal val="0"/>
          <c:showCatName val="0"/>
          <c:showSerName val="0"/>
          <c:showPercent val="0"/>
          <c:showBubbleSize val="0"/>
        </c:dLbls>
        <c:gapWidth val="50"/>
        <c:axId val="163626368"/>
        <c:axId val="163628160"/>
      </c:barChart>
      <c:catAx>
        <c:axId val="163626368"/>
        <c:scaling>
          <c:orientation val="maxMin"/>
        </c:scaling>
        <c:delete val="0"/>
        <c:axPos val="l"/>
        <c:numFmt formatCode="General" sourceLinked="0"/>
        <c:majorTickMark val="none"/>
        <c:minorTickMark val="none"/>
        <c:tickLblPos val="nextTo"/>
        <c:spPr>
          <a:ln>
            <a:noFill/>
          </a:ln>
        </c:spPr>
        <c:txPr>
          <a:bodyPr/>
          <a:lstStyle/>
          <a:p>
            <a:pPr algn="r">
              <a:defRPr/>
            </a:pPr>
            <a:endParaRPr lang="en-US"/>
          </a:p>
        </c:txPr>
        <c:crossAx val="163628160"/>
        <c:crosses val="autoZero"/>
        <c:auto val="1"/>
        <c:lblAlgn val="ctr"/>
        <c:lblOffset val="25"/>
        <c:noMultiLvlLbl val="0"/>
      </c:catAx>
      <c:valAx>
        <c:axId val="163628160"/>
        <c:scaling>
          <c:orientation val="minMax"/>
          <c:max val="1"/>
          <c:min val="0"/>
        </c:scaling>
        <c:delete val="0"/>
        <c:axPos val="b"/>
        <c:numFmt formatCode="0%" sourceLinked="1"/>
        <c:majorTickMark val="none"/>
        <c:minorTickMark val="none"/>
        <c:tickLblPos val="none"/>
        <c:spPr>
          <a:ln>
            <a:noFill/>
          </a:ln>
        </c:spPr>
        <c:crossAx val="163626368"/>
        <c:crosses val="max"/>
        <c:crossBetween val="between"/>
        <c:majorUnit val="0.2"/>
      </c:valAx>
      <c:spPr>
        <a:noFill/>
        <a:ln w="25400">
          <a:noFill/>
        </a:ln>
      </c:spPr>
    </c:plotArea>
    <c:plotVisOnly val="1"/>
    <c:dispBlanksAs val="gap"/>
    <c:showDLblsOverMax val="0"/>
  </c:chart>
  <c:txPr>
    <a:bodyPr/>
    <a:lstStyle/>
    <a:p>
      <a:pPr>
        <a:defRPr sz="900" b="1">
          <a:solidFill>
            <a:schemeClr val="tx1"/>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42772065256548814"/>
          <c:y val="2.5699912510936134E-4"/>
          <c:w val="0.57227934743451181"/>
          <c:h val="0.99974315710536188"/>
        </c:manualLayout>
      </c:layout>
      <c:barChart>
        <c:barDir val="bar"/>
        <c:grouping val="clustered"/>
        <c:varyColors val="0"/>
        <c:ser>
          <c:idx val="0"/>
          <c:order val="0"/>
          <c:tx>
            <c:strRef>
              <c:f>Sheet1!$B$1</c:f>
              <c:strCache>
                <c:ptCount val="1"/>
                <c:pt idx="0">
                  <c:v>Agree strongly</c:v>
                </c:pt>
              </c:strCache>
            </c:strRef>
          </c:tx>
          <c:spPr>
            <a:solidFill>
              <a:srgbClr val="0070C0"/>
            </a:solidFill>
            <a:ln>
              <a:noFill/>
            </a:ln>
          </c:spPr>
          <c:invertIfNegative val="0"/>
          <c:dPt>
            <c:idx val="0"/>
            <c:invertIfNegative val="0"/>
            <c:bubble3D val="0"/>
            <c:spPr>
              <a:solidFill>
                <a:srgbClr val="0070C0"/>
              </a:solidFill>
              <a:ln w="15875">
                <a:noFill/>
              </a:ln>
            </c:spPr>
            <c:extLst>
              <c:ext xmlns:c16="http://schemas.microsoft.com/office/drawing/2014/chart" uri="{C3380CC4-5D6E-409C-BE32-E72D297353CC}">
                <c16:uniqueId val="{00000001-7B2B-4001-BAC1-B43EBE03F52A}"/>
              </c:ext>
            </c:extLst>
          </c:dPt>
          <c:dPt>
            <c:idx val="1"/>
            <c:invertIfNegative val="0"/>
            <c:bubble3D val="0"/>
            <c:extLst>
              <c:ext xmlns:c16="http://schemas.microsoft.com/office/drawing/2014/chart" uri="{C3380CC4-5D6E-409C-BE32-E72D297353CC}">
                <c16:uniqueId val="{00000002-7B2B-4001-BAC1-B43EBE03F52A}"/>
              </c:ext>
            </c:extLst>
          </c:dPt>
          <c:dPt>
            <c:idx val="2"/>
            <c:invertIfNegative val="0"/>
            <c:bubble3D val="0"/>
            <c:extLst>
              <c:ext xmlns:c16="http://schemas.microsoft.com/office/drawing/2014/chart" uri="{C3380CC4-5D6E-409C-BE32-E72D297353CC}">
                <c16:uniqueId val="{00000003-7B2B-4001-BAC1-B43EBE03F52A}"/>
              </c:ext>
            </c:extLst>
          </c:dPt>
          <c:dPt>
            <c:idx val="3"/>
            <c:invertIfNegative val="0"/>
            <c:bubble3D val="0"/>
            <c:extLst>
              <c:ext xmlns:c16="http://schemas.microsoft.com/office/drawing/2014/chart" uri="{C3380CC4-5D6E-409C-BE32-E72D297353CC}">
                <c16:uniqueId val="{00000004-7B2B-4001-BAC1-B43EBE03F52A}"/>
              </c:ext>
            </c:extLst>
          </c:dPt>
          <c:dPt>
            <c:idx val="4"/>
            <c:invertIfNegative val="0"/>
            <c:bubble3D val="0"/>
            <c:extLst>
              <c:ext xmlns:c16="http://schemas.microsoft.com/office/drawing/2014/chart" uri="{C3380CC4-5D6E-409C-BE32-E72D297353CC}">
                <c16:uniqueId val="{00000005-7B2B-4001-BAC1-B43EBE03F52A}"/>
              </c:ext>
            </c:extLst>
          </c:dPt>
          <c:dPt>
            <c:idx val="5"/>
            <c:invertIfNegative val="0"/>
            <c:bubble3D val="0"/>
            <c:extLst>
              <c:ext xmlns:c16="http://schemas.microsoft.com/office/drawing/2014/chart" uri="{C3380CC4-5D6E-409C-BE32-E72D297353CC}">
                <c16:uniqueId val="{00000006-7B2B-4001-BAC1-B43EBE03F52A}"/>
              </c:ext>
            </c:extLst>
          </c:dPt>
          <c:dPt>
            <c:idx val="6"/>
            <c:invertIfNegative val="0"/>
            <c:bubble3D val="0"/>
            <c:extLst>
              <c:ext xmlns:c16="http://schemas.microsoft.com/office/drawing/2014/chart" uri="{C3380CC4-5D6E-409C-BE32-E72D297353CC}">
                <c16:uniqueId val="{00000007-7B2B-4001-BAC1-B43EBE03F52A}"/>
              </c:ext>
            </c:extLst>
          </c:dPt>
          <c:dPt>
            <c:idx val="8"/>
            <c:invertIfNegative val="0"/>
            <c:bubble3D val="0"/>
            <c:spPr>
              <a:solidFill>
                <a:srgbClr val="FF0000"/>
              </a:solidFill>
              <a:ln>
                <a:noFill/>
              </a:ln>
            </c:spPr>
            <c:extLst>
              <c:ext xmlns:c16="http://schemas.microsoft.com/office/drawing/2014/chart" uri="{C3380CC4-5D6E-409C-BE32-E72D297353CC}">
                <c16:uniqueId val="{00000001-F1C1-49D8-A4B7-C980D8D59C52}"/>
              </c:ext>
            </c:extLst>
          </c:dPt>
          <c:dPt>
            <c:idx val="9"/>
            <c:invertIfNegative val="0"/>
            <c:bubble3D val="0"/>
            <c:spPr>
              <a:solidFill>
                <a:schemeClr val="bg1">
                  <a:lumMod val="50000"/>
                </a:schemeClr>
              </a:solidFill>
              <a:ln>
                <a:noFill/>
              </a:ln>
            </c:spPr>
            <c:extLst>
              <c:ext xmlns:c16="http://schemas.microsoft.com/office/drawing/2014/chart" uri="{C3380CC4-5D6E-409C-BE32-E72D297353CC}">
                <c16:uniqueId val="{00000008-7B2B-4001-BAC1-B43EBE03F52A}"/>
              </c:ext>
            </c:extLst>
          </c:dPt>
          <c:dPt>
            <c:idx val="10"/>
            <c:invertIfNegative val="0"/>
            <c:bubble3D val="0"/>
            <c:spPr>
              <a:solidFill>
                <a:schemeClr val="bg1">
                  <a:lumMod val="50000"/>
                </a:schemeClr>
              </a:solidFill>
              <a:ln>
                <a:noFill/>
              </a:ln>
            </c:spPr>
            <c:extLst>
              <c:ext xmlns:c16="http://schemas.microsoft.com/office/drawing/2014/chart" uri="{C3380CC4-5D6E-409C-BE32-E72D297353CC}">
                <c16:uniqueId val="{0000000A-7B2B-4001-BAC1-B43EBE03F52A}"/>
              </c:ext>
            </c:extLst>
          </c:dPt>
          <c:dPt>
            <c:idx val="11"/>
            <c:invertIfNegative val="0"/>
            <c:bubble3D val="0"/>
            <c:spPr>
              <a:solidFill>
                <a:schemeClr val="bg1">
                  <a:lumMod val="50000"/>
                </a:schemeClr>
              </a:solidFill>
              <a:ln>
                <a:noFill/>
              </a:ln>
            </c:spPr>
            <c:extLst>
              <c:ext xmlns:c16="http://schemas.microsoft.com/office/drawing/2014/chart" uri="{C3380CC4-5D6E-409C-BE32-E72D297353CC}">
                <c16:uniqueId val="{0000000C-7B2B-4001-BAC1-B43EBE03F52A}"/>
              </c:ext>
            </c:extLst>
          </c:dPt>
          <c:dPt>
            <c:idx val="12"/>
            <c:invertIfNegative val="0"/>
            <c:bubble3D val="0"/>
            <c:spPr>
              <a:solidFill>
                <a:schemeClr val="bg1">
                  <a:lumMod val="50000"/>
                </a:schemeClr>
              </a:solidFill>
              <a:ln>
                <a:noFill/>
              </a:ln>
            </c:spPr>
            <c:extLst>
              <c:ext xmlns:c16="http://schemas.microsoft.com/office/drawing/2014/chart" uri="{C3380CC4-5D6E-409C-BE32-E72D297353CC}">
                <c16:uniqueId val="{0000000E-7B2B-4001-BAC1-B43EBE03F52A}"/>
              </c:ext>
            </c:extLst>
          </c:dPt>
          <c:dPt>
            <c:idx val="14"/>
            <c:invertIfNegative val="0"/>
            <c:bubble3D val="0"/>
            <c:spPr>
              <a:solidFill>
                <a:srgbClr val="FF0000"/>
              </a:solidFill>
              <a:ln>
                <a:noFill/>
              </a:ln>
            </c:spPr>
            <c:extLst>
              <c:ext xmlns:c16="http://schemas.microsoft.com/office/drawing/2014/chart" uri="{C3380CC4-5D6E-409C-BE32-E72D297353CC}">
                <c16:uniqueId val="{00000010-0B65-4F61-A7D2-3A70E5116F3B}"/>
              </c:ext>
            </c:extLst>
          </c:dPt>
          <c:dPt>
            <c:idx val="15"/>
            <c:invertIfNegative val="0"/>
            <c:bubble3D val="0"/>
            <c:spPr>
              <a:solidFill>
                <a:schemeClr val="bg1">
                  <a:lumMod val="50000"/>
                </a:schemeClr>
              </a:solidFill>
              <a:ln>
                <a:noFill/>
              </a:ln>
            </c:spPr>
            <c:extLst>
              <c:ext xmlns:c16="http://schemas.microsoft.com/office/drawing/2014/chart" uri="{C3380CC4-5D6E-409C-BE32-E72D297353CC}">
                <c16:uniqueId val="{00000011-0B65-4F61-A7D2-3A70E5116F3B}"/>
              </c:ext>
            </c:extLst>
          </c:dPt>
          <c:dPt>
            <c:idx val="16"/>
            <c:invertIfNegative val="0"/>
            <c:bubble3D val="0"/>
            <c:spPr>
              <a:solidFill>
                <a:schemeClr val="tx1"/>
              </a:solidFill>
              <a:ln>
                <a:noFill/>
              </a:ln>
            </c:spPr>
            <c:extLst>
              <c:ext xmlns:c16="http://schemas.microsoft.com/office/drawing/2014/chart" uri="{C3380CC4-5D6E-409C-BE32-E72D297353CC}">
                <c16:uniqueId val="{0000000F-7B2B-4001-BAC1-B43EBE03F52A}"/>
              </c:ext>
            </c:extLst>
          </c:dPt>
          <c:dLbls>
            <c:dLbl>
              <c:idx val="7"/>
              <c:tx>
                <c:rich>
                  <a:bodyPr/>
                  <a:lstStyle/>
                  <a:p>
                    <a:r>
                      <a:rPr lang="en-US"/>
                      <a:t>&lt;</a:t>
                    </a:r>
                    <a:fld id="{6D67CFEF-9F0B-4CB0-84D6-9C3F669AF636}"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1C1-49D8-A4B7-C980D8D59C5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Sheet1!$A$2:$A$12</c:f>
              <c:strCache>
                <c:ptCount val="11"/>
                <c:pt idx="0">
                  <c:v>Improving access to substance use services and treatment …</c:v>
                </c:pt>
                <c:pt idx="1">
                  <c:v>Reducing criminalization of drug use</c:v>
                </c:pt>
                <c:pt idx="2">
                  <c:v>Reducing risk of overdose for PWUD</c:v>
                </c:pt>
                <c:pt idx="3">
                  <c:v>Reducing policing costs and resources</c:v>
                </c:pt>
                <c:pt idx="4">
                  <c:v>Reducing stigma associated with drug use</c:v>
                </c:pt>
                <c:pt idx="5">
                  <c:v>Reducing healthcare costs and resources (e.g., related to overdoses)</c:v>
                </c:pt>
                <c:pt idx="6">
                  <c:v>Enhancing public safety</c:v>
                </c:pt>
                <c:pt idx="7">
                  <c:v>Other</c:v>
                </c:pt>
                <c:pt idx="8">
                  <c:v>I do not consider there to be any benefits</c:v>
                </c:pt>
                <c:pt idx="9">
                  <c:v>Not sure</c:v>
                </c:pt>
                <c:pt idx="10">
                  <c:v>Prefer not to answer</c:v>
                </c:pt>
              </c:strCache>
            </c:strRef>
          </c:cat>
          <c:val>
            <c:numRef>
              <c:f>Sheet1!$B$2:$B$12</c:f>
              <c:numCache>
                <c:formatCode>0%</c:formatCode>
                <c:ptCount val="11"/>
                <c:pt idx="0">
                  <c:v>0.26</c:v>
                </c:pt>
                <c:pt idx="1">
                  <c:v>0.25</c:v>
                </c:pt>
                <c:pt idx="2">
                  <c:v>0.19</c:v>
                </c:pt>
                <c:pt idx="3">
                  <c:v>0.19</c:v>
                </c:pt>
                <c:pt idx="4">
                  <c:v>0.17</c:v>
                </c:pt>
                <c:pt idx="5">
                  <c:v>0.15</c:v>
                </c:pt>
                <c:pt idx="6">
                  <c:v>0.11</c:v>
                </c:pt>
                <c:pt idx="7">
                  <c:v>0.01</c:v>
                </c:pt>
                <c:pt idx="8">
                  <c:v>0.37</c:v>
                </c:pt>
                <c:pt idx="9">
                  <c:v>0.11</c:v>
                </c:pt>
                <c:pt idx="10">
                  <c:v>0.02</c:v>
                </c:pt>
              </c:numCache>
            </c:numRef>
          </c:val>
          <c:extLst>
            <c:ext xmlns:c16="http://schemas.microsoft.com/office/drawing/2014/chart" uri="{C3380CC4-5D6E-409C-BE32-E72D297353CC}">
              <c16:uniqueId val="{00000010-7B2B-4001-BAC1-B43EBE03F52A}"/>
            </c:ext>
          </c:extLst>
        </c:ser>
        <c:dLbls>
          <c:showLegendKey val="0"/>
          <c:showVal val="0"/>
          <c:showCatName val="0"/>
          <c:showSerName val="0"/>
          <c:showPercent val="0"/>
          <c:showBubbleSize val="0"/>
        </c:dLbls>
        <c:gapWidth val="50"/>
        <c:axId val="163626368"/>
        <c:axId val="163628160"/>
      </c:barChart>
      <c:catAx>
        <c:axId val="163626368"/>
        <c:scaling>
          <c:orientation val="maxMin"/>
        </c:scaling>
        <c:delete val="0"/>
        <c:axPos val="l"/>
        <c:numFmt formatCode="General" sourceLinked="0"/>
        <c:majorTickMark val="none"/>
        <c:minorTickMark val="none"/>
        <c:tickLblPos val="nextTo"/>
        <c:spPr>
          <a:ln>
            <a:noFill/>
          </a:ln>
        </c:spPr>
        <c:txPr>
          <a:bodyPr/>
          <a:lstStyle/>
          <a:p>
            <a:pPr algn="r">
              <a:defRPr/>
            </a:pPr>
            <a:endParaRPr lang="en-US"/>
          </a:p>
        </c:txPr>
        <c:crossAx val="163628160"/>
        <c:crosses val="autoZero"/>
        <c:auto val="1"/>
        <c:lblAlgn val="ctr"/>
        <c:lblOffset val="25"/>
        <c:noMultiLvlLbl val="0"/>
      </c:catAx>
      <c:valAx>
        <c:axId val="163628160"/>
        <c:scaling>
          <c:orientation val="minMax"/>
          <c:max val="1"/>
          <c:min val="0"/>
        </c:scaling>
        <c:delete val="0"/>
        <c:axPos val="b"/>
        <c:numFmt formatCode="0%" sourceLinked="1"/>
        <c:majorTickMark val="none"/>
        <c:minorTickMark val="none"/>
        <c:tickLblPos val="none"/>
        <c:spPr>
          <a:ln>
            <a:noFill/>
          </a:ln>
        </c:spPr>
        <c:crossAx val="163626368"/>
        <c:crosses val="max"/>
        <c:crossBetween val="between"/>
        <c:majorUnit val="0.2"/>
      </c:valAx>
      <c:spPr>
        <a:noFill/>
        <a:ln w="25400">
          <a:noFill/>
        </a:ln>
      </c:spPr>
    </c:plotArea>
    <c:plotVisOnly val="1"/>
    <c:dispBlanksAs val="gap"/>
    <c:showDLblsOverMax val="0"/>
  </c:chart>
  <c:txPr>
    <a:bodyPr/>
    <a:lstStyle/>
    <a:p>
      <a:pPr>
        <a:defRPr sz="900" b="1">
          <a:solidFill>
            <a:schemeClr val="tx1"/>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6"/>
            <a:ext cx="3043553" cy="464949"/>
          </a:xfrm>
          <a:prstGeom prst="rect">
            <a:avLst/>
          </a:prstGeom>
        </p:spPr>
        <p:txBody>
          <a:bodyPr vert="horz" lIns="86388" tIns="43194" rIns="86388" bIns="43194" rtlCol="0"/>
          <a:lstStyle>
            <a:lvl1pPr algn="l">
              <a:defRPr sz="1100"/>
            </a:lvl1pPr>
          </a:lstStyle>
          <a:p>
            <a:endParaRPr lang="en-GB" dirty="0"/>
          </a:p>
        </p:txBody>
      </p:sp>
      <p:sp>
        <p:nvSpPr>
          <p:cNvPr id="3" name="Date Placeholder 2"/>
          <p:cNvSpPr>
            <a:spLocks noGrp="1"/>
          </p:cNvSpPr>
          <p:nvPr>
            <p:ph type="dt" sz="quarter" idx="1"/>
          </p:nvPr>
        </p:nvSpPr>
        <p:spPr>
          <a:xfrm>
            <a:off x="3977983" y="6"/>
            <a:ext cx="3043553" cy="464949"/>
          </a:xfrm>
          <a:prstGeom prst="rect">
            <a:avLst/>
          </a:prstGeom>
        </p:spPr>
        <p:txBody>
          <a:bodyPr vert="horz" lIns="86388" tIns="43194" rIns="86388" bIns="43194" rtlCol="0"/>
          <a:lstStyle>
            <a:lvl1pPr algn="r">
              <a:defRPr sz="1100"/>
            </a:lvl1pPr>
          </a:lstStyle>
          <a:p>
            <a:fld id="{11059CDB-72EA-483D-9A34-D50D3267644F}" type="datetimeFigureOut">
              <a:rPr lang="en-GB" smtClean="0"/>
              <a:t>28/03/2025</a:t>
            </a:fld>
            <a:endParaRPr lang="en-GB" dirty="0"/>
          </a:p>
        </p:txBody>
      </p:sp>
      <p:sp>
        <p:nvSpPr>
          <p:cNvPr id="4" name="Footer Placeholder 3"/>
          <p:cNvSpPr>
            <a:spLocks noGrp="1"/>
          </p:cNvSpPr>
          <p:nvPr>
            <p:ph type="ftr" sz="quarter" idx="2"/>
          </p:nvPr>
        </p:nvSpPr>
        <p:spPr>
          <a:xfrm>
            <a:off x="5" y="8842712"/>
            <a:ext cx="3043553" cy="464949"/>
          </a:xfrm>
          <a:prstGeom prst="rect">
            <a:avLst/>
          </a:prstGeom>
        </p:spPr>
        <p:txBody>
          <a:bodyPr vert="horz" lIns="86388" tIns="43194" rIns="86388" bIns="43194" rtlCol="0" anchor="b"/>
          <a:lstStyle>
            <a:lvl1pPr algn="l">
              <a:defRPr sz="1100"/>
            </a:lvl1pPr>
          </a:lstStyle>
          <a:p>
            <a:endParaRPr lang="en-GB" dirty="0"/>
          </a:p>
        </p:txBody>
      </p:sp>
      <p:sp>
        <p:nvSpPr>
          <p:cNvPr id="5" name="Slide Number Placeholder 4"/>
          <p:cNvSpPr>
            <a:spLocks noGrp="1"/>
          </p:cNvSpPr>
          <p:nvPr>
            <p:ph type="sldNum" sz="quarter" idx="3"/>
          </p:nvPr>
        </p:nvSpPr>
        <p:spPr>
          <a:xfrm>
            <a:off x="3977983" y="8842712"/>
            <a:ext cx="3043553" cy="464949"/>
          </a:xfrm>
          <a:prstGeom prst="rect">
            <a:avLst/>
          </a:prstGeom>
        </p:spPr>
        <p:txBody>
          <a:bodyPr vert="horz" lIns="86388" tIns="43194" rIns="86388" bIns="43194" rtlCol="0" anchor="b"/>
          <a:lstStyle>
            <a:lvl1pPr algn="r">
              <a:defRPr sz="1100"/>
            </a:lvl1pPr>
          </a:lstStyle>
          <a:p>
            <a:fld id="{82556AC4-8048-47C4-97D0-565009C72CFD}" type="slidenum">
              <a:rPr lang="en-GB" smtClean="0"/>
              <a:t>‹#›</a:t>
            </a:fld>
            <a:endParaRPr lang="en-GB" dirty="0"/>
          </a:p>
        </p:txBody>
      </p:sp>
    </p:spTree>
    <p:extLst>
      <p:ext uri="{BB962C8B-B14F-4D97-AF65-F5344CB8AC3E}">
        <p14:creationId xmlns:p14="http://schemas.microsoft.com/office/powerpoint/2010/main" val="326824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6"/>
            <a:ext cx="3043342" cy="465455"/>
          </a:xfrm>
          <a:prstGeom prst="rect">
            <a:avLst/>
          </a:prstGeom>
        </p:spPr>
        <p:txBody>
          <a:bodyPr vert="horz" lIns="93577" tIns="46787" rIns="93577" bIns="46787" rtlCol="0"/>
          <a:lstStyle>
            <a:lvl1pPr algn="l">
              <a:defRPr sz="1200"/>
            </a:lvl1pPr>
          </a:lstStyle>
          <a:p>
            <a:endParaRPr lang="en-GB" dirty="0"/>
          </a:p>
        </p:txBody>
      </p:sp>
      <p:sp>
        <p:nvSpPr>
          <p:cNvPr id="3" name="Date Placeholder 2"/>
          <p:cNvSpPr>
            <a:spLocks noGrp="1"/>
          </p:cNvSpPr>
          <p:nvPr>
            <p:ph type="dt" idx="1"/>
          </p:nvPr>
        </p:nvSpPr>
        <p:spPr>
          <a:xfrm>
            <a:off x="3978135" y="6"/>
            <a:ext cx="3043342" cy="465455"/>
          </a:xfrm>
          <a:prstGeom prst="rect">
            <a:avLst/>
          </a:prstGeom>
        </p:spPr>
        <p:txBody>
          <a:bodyPr vert="horz" lIns="93577" tIns="46787" rIns="93577" bIns="46787" rtlCol="0"/>
          <a:lstStyle>
            <a:lvl1pPr algn="r">
              <a:defRPr sz="1200"/>
            </a:lvl1pPr>
          </a:lstStyle>
          <a:p>
            <a:fld id="{2D6798F8-BDA6-46C0-A11F-B16041C3620C}" type="datetimeFigureOut">
              <a:rPr lang="en-GB" smtClean="0"/>
              <a:t>28/03/2025</a:t>
            </a:fld>
            <a:endParaRPr lang="en-GB" dirty="0"/>
          </a:p>
        </p:txBody>
      </p:sp>
      <p:sp>
        <p:nvSpPr>
          <p:cNvPr id="4" name="Slide Image Placeholder 3"/>
          <p:cNvSpPr>
            <a:spLocks noGrp="1" noRot="1" noChangeAspect="1"/>
          </p:cNvSpPr>
          <p:nvPr>
            <p:ph type="sldImg" idx="2"/>
          </p:nvPr>
        </p:nvSpPr>
        <p:spPr>
          <a:xfrm>
            <a:off x="409575" y="698500"/>
            <a:ext cx="6203950" cy="3489325"/>
          </a:xfrm>
          <a:prstGeom prst="rect">
            <a:avLst/>
          </a:prstGeom>
          <a:noFill/>
          <a:ln w="12700">
            <a:solidFill>
              <a:prstClr val="black"/>
            </a:solidFill>
          </a:ln>
        </p:spPr>
        <p:txBody>
          <a:bodyPr vert="horz" lIns="93577" tIns="46787" rIns="93577" bIns="46787" rtlCol="0" anchor="ctr"/>
          <a:lstStyle/>
          <a:p>
            <a:endParaRPr lang="en-GB"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577" tIns="46787" rIns="93577" bIns="467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4" y="8842030"/>
            <a:ext cx="3043342" cy="465455"/>
          </a:xfrm>
          <a:prstGeom prst="rect">
            <a:avLst/>
          </a:prstGeom>
        </p:spPr>
        <p:txBody>
          <a:bodyPr vert="horz" lIns="93577" tIns="46787" rIns="93577" bIns="46787"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8135" y="8842030"/>
            <a:ext cx="3043342" cy="465455"/>
          </a:xfrm>
          <a:prstGeom prst="rect">
            <a:avLst/>
          </a:prstGeom>
        </p:spPr>
        <p:txBody>
          <a:bodyPr vert="horz" lIns="93577" tIns="46787" rIns="93577" bIns="46787" rtlCol="0" anchor="b"/>
          <a:lstStyle>
            <a:lvl1pPr algn="r">
              <a:defRPr sz="1200"/>
            </a:lvl1pPr>
          </a:lstStyle>
          <a:p>
            <a:fld id="{628DE85F-A49F-4D4C-8D78-799212E249B2}" type="slidenum">
              <a:rPr lang="en-GB" smtClean="0"/>
              <a:t>‹#›</a:t>
            </a:fld>
            <a:endParaRPr lang="en-GB" dirty="0"/>
          </a:p>
        </p:txBody>
      </p:sp>
    </p:spTree>
    <p:extLst>
      <p:ext uri="{BB962C8B-B14F-4D97-AF65-F5344CB8AC3E}">
        <p14:creationId xmlns:p14="http://schemas.microsoft.com/office/powerpoint/2010/main" val="410335867"/>
      </p:ext>
    </p:extLst>
  </p:cSld>
  <p:clrMap bg1="lt1" tx1="dk1" bg2="lt2" tx2="dk2" accent1="accent1" accent2="accent2" accent3="accent3" accent4="accent4" accent5="accent5" accent6="accent6" hlink="hlink" folHlink="folHlink"/>
  <p:notesStyle>
    <a:lvl1pPr marL="0" algn="l" defTabSz="924282" rtl="0" eaLnBrk="1" latinLnBrk="0" hangingPunct="1">
      <a:defRPr sz="1200" kern="1200">
        <a:solidFill>
          <a:schemeClr val="tx1"/>
        </a:solidFill>
        <a:latin typeface="+mn-lt"/>
        <a:ea typeface="+mn-ea"/>
        <a:cs typeface="+mn-cs"/>
      </a:defRPr>
    </a:lvl1pPr>
    <a:lvl2pPr marL="462140" algn="l" defTabSz="924282" rtl="0" eaLnBrk="1" latinLnBrk="0" hangingPunct="1">
      <a:defRPr sz="1200" kern="1200">
        <a:solidFill>
          <a:schemeClr val="tx1"/>
        </a:solidFill>
        <a:latin typeface="+mn-lt"/>
        <a:ea typeface="+mn-ea"/>
        <a:cs typeface="+mn-cs"/>
      </a:defRPr>
    </a:lvl2pPr>
    <a:lvl3pPr marL="924282" algn="l" defTabSz="924282" rtl="0" eaLnBrk="1" latinLnBrk="0" hangingPunct="1">
      <a:defRPr sz="1200" kern="1200">
        <a:solidFill>
          <a:schemeClr val="tx1"/>
        </a:solidFill>
        <a:latin typeface="+mn-lt"/>
        <a:ea typeface="+mn-ea"/>
        <a:cs typeface="+mn-cs"/>
      </a:defRPr>
    </a:lvl3pPr>
    <a:lvl4pPr marL="1386422" algn="l" defTabSz="924282" rtl="0" eaLnBrk="1" latinLnBrk="0" hangingPunct="1">
      <a:defRPr sz="1200" kern="1200">
        <a:solidFill>
          <a:schemeClr val="tx1"/>
        </a:solidFill>
        <a:latin typeface="+mn-lt"/>
        <a:ea typeface="+mn-ea"/>
        <a:cs typeface="+mn-cs"/>
      </a:defRPr>
    </a:lvl4pPr>
    <a:lvl5pPr marL="1848564" algn="l" defTabSz="924282" rtl="0" eaLnBrk="1" latinLnBrk="0" hangingPunct="1">
      <a:defRPr sz="1200" kern="1200">
        <a:solidFill>
          <a:schemeClr val="tx1"/>
        </a:solidFill>
        <a:latin typeface="+mn-lt"/>
        <a:ea typeface="+mn-ea"/>
        <a:cs typeface="+mn-cs"/>
      </a:defRPr>
    </a:lvl5pPr>
    <a:lvl6pPr marL="2310704" algn="l" defTabSz="924282" rtl="0" eaLnBrk="1" latinLnBrk="0" hangingPunct="1">
      <a:defRPr sz="1200" kern="1200">
        <a:solidFill>
          <a:schemeClr val="tx1"/>
        </a:solidFill>
        <a:latin typeface="+mn-lt"/>
        <a:ea typeface="+mn-ea"/>
        <a:cs typeface="+mn-cs"/>
      </a:defRPr>
    </a:lvl6pPr>
    <a:lvl7pPr marL="2772846" algn="l" defTabSz="924282" rtl="0" eaLnBrk="1" latinLnBrk="0" hangingPunct="1">
      <a:defRPr sz="1200" kern="1200">
        <a:solidFill>
          <a:schemeClr val="tx1"/>
        </a:solidFill>
        <a:latin typeface="+mn-lt"/>
        <a:ea typeface="+mn-ea"/>
        <a:cs typeface="+mn-cs"/>
      </a:defRPr>
    </a:lvl7pPr>
    <a:lvl8pPr marL="3234986" algn="l" defTabSz="924282" rtl="0" eaLnBrk="1" latinLnBrk="0" hangingPunct="1">
      <a:defRPr sz="1200" kern="1200">
        <a:solidFill>
          <a:schemeClr val="tx1"/>
        </a:solidFill>
        <a:latin typeface="+mn-lt"/>
        <a:ea typeface="+mn-ea"/>
        <a:cs typeface="+mn-cs"/>
      </a:defRPr>
    </a:lvl8pPr>
    <a:lvl9pPr marL="3697126" algn="l" defTabSz="92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0DEDA-980B-2FD0-8A51-37B97E0D3C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F0AE37-6448-CA58-7116-17E73EFA4E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FAE838-0AA3-6DF7-F77D-7216CDA62F2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F36712B-562F-3F65-0500-3353B30D4BE4}"/>
              </a:ext>
            </a:extLst>
          </p:cNvPr>
          <p:cNvSpPr>
            <a:spLocks noGrp="1"/>
          </p:cNvSpPr>
          <p:nvPr>
            <p:ph type="sldNum" sz="quarter" idx="10"/>
          </p:nvPr>
        </p:nvSpPr>
        <p:spPr/>
        <p:txBody>
          <a:bodyPr/>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9844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A3631-B899-B025-ACE2-66E2F0BEC9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B1C900-4EAE-9F63-95E9-F2E23C3494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35B651-1BE7-E59E-58BD-28E9C550B21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802C16F-3DE4-05F2-1037-26D6F97CBC41}"/>
              </a:ext>
            </a:extLst>
          </p:cNvPr>
          <p:cNvSpPr>
            <a:spLocks noGrp="1"/>
          </p:cNvSpPr>
          <p:nvPr>
            <p:ph type="sldNum" sz="quarter" idx="10"/>
          </p:nvPr>
        </p:nvSpPr>
        <p:spPr/>
        <p:txBody>
          <a:bodyPr/>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0250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A8DF6-862A-066C-BAF0-385FAA921B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E5C9DE-F233-C2A4-150C-0BABDAE7D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BA6C37-3EB0-12CC-2D5F-EDA0100B47D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873FF8E-1ABD-5E4E-584E-96A6E0DE6311}"/>
              </a:ext>
            </a:extLst>
          </p:cNvPr>
          <p:cNvSpPr>
            <a:spLocks noGrp="1"/>
          </p:cNvSpPr>
          <p:nvPr>
            <p:ph type="sldNum" sz="quarter" idx="10"/>
          </p:nvPr>
        </p:nvSpPr>
        <p:spPr/>
        <p:txBody>
          <a:bodyPr/>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6520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D30AD-71EB-229D-57D3-4CF79A3331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1F94B0-93D7-1744-4AED-899E1AC53E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28D2DD-852E-1BF4-4515-88AE6A23EB8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3BA2537-AF40-4489-7B25-84CAF494C386}"/>
              </a:ext>
            </a:extLst>
          </p:cNvPr>
          <p:cNvSpPr>
            <a:spLocks noGrp="1"/>
          </p:cNvSpPr>
          <p:nvPr>
            <p:ph type="sldNum" sz="quarter" idx="10"/>
          </p:nvPr>
        </p:nvSpPr>
        <p:spPr/>
        <p:txBody>
          <a:bodyPr/>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9182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00833-D714-1BCF-CA64-2971C2DD9D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6C43B2-F321-41C4-D28B-970A06D0AD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4E144E-2F02-EAE3-CE56-2180A5D2F8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DA964DD-162B-BA82-E5CF-4B5CC6FE9B61}"/>
              </a:ext>
            </a:extLst>
          </p:cNvPr>
          <p:cNvSpPr>
            <a:spLocks noGrp="1"/>
          </p:cNvSpPr>
          <p:nvPr>
            <p:ph type="sldNum" sz="quarter" idx="10"/>
          </p:nvPr>
        </p:nvSpPr>
        <p:spPr/>
        <p:txBody>
          <a:bodyPr/>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435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2B015-EB2E-7F9A-C27E-39BF764F2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D8D7D1-93F1-4581-FFFA-B79D19ACE4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05BC64-41BF-45E1-3845-E12FB2ADA0E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1CAA2EC-750E-2A54-B3E5-4A45DCB17595}"/>
              </a:ext>
            </a:extLst>
          </p:cNvPr>
          <p:cNvSpPr>
            <a:spLocks noGrp="1"/>
          </p:cNvSpPr>
          <p:nvPr>
            <p:ph type="sldNum" sz="quarter" idx="10"/>
          </p:nvPr>
        </p:nvSpPr>
        <p:spPr/>
        <p:txBody>
          <a:bodyPr/>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2252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1F11B-3809-10DD-FC12-452FCFEED9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5FEF3F-4A5D-9172-08F0-46D24C8570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98DC2-EC02-02ED-58DF-454B949F202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C0F8089-95BC-6400-246F-9C9BAAFFBE95}"/>
              </a:ext>
            </a:extLst>
          </p:cNvPr>
          <p:cNvSpPr>
            <a:spLocks noGrp="1"/>
          </p:cNvSpPr>
          <p:nvPr>
            <p:ph type="sldNum" sz="quarter" idx="10"/>
          </p:nvPr>
        </p:nvSpPr>
        <p:spPr/>
        <p:txBody>
          <a:bodyPr/>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293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BCCBD-2DDE-5528-4C70-2CB359196C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B75D7F-0633-A558-826C-83F96AF132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259FC2-2291-1BA9-71CD-5C7ACCA8CD4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A531D2-AF09-E524-1453-DCFD8065D835}"/>
              </a:ext>
            </a:extLst>
          </p:cNvPr>
          <p:cNvSpPr>
            <a:spLocks noGrp="1"/>
          </p:cNvSpPr>
          <p:nvPr>
            <p:ph type="sldNum" sz="quarter" idx="10"/>
          </p:nvPr>
        </p:nvSpPr>
        <p:spPr/>
        <p:txBody>
          <a:bodyPr/>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5001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F1403-CBDE-1A5A-F512-E8E1E850E6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2022D9-AFAD-61E4-2A37-97AE192DF2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9F5116-FB57-2169-B7E2-76FAF4F1287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F1E520E-113C-AF8F-B969-567E29B78C52}"/>
              </a:ext>
            </a:extLst>
          </p:cNvPr>
          <p:cNvSpPr>
            <a:spLocks noGrp="1"/>
          </p:cNvSpPr>
          <p:nvPr>
            <p:ph type="sldNum" sz="quarter" idx="10"/>
          </p:nvPr>
        </p:nvSpPr>
        <p:spPr/>
        <p:txBody>
          <a:bodyPr/>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6034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0EC8F-B3B9-3982-77B5-D09BAA59BD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1FE77-B59B-95AD-1E86-C8E77F9A4B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425608-E360-9CE5-CE27-424B4B394D7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360AE49-4DE2-B534-2B16-5E88C44FE738}"/>
              </a:ext>
            </a:extLst>
          </p:cNvPr>
          <p:cNvSpPr>
            <a:spLocks noGrp="1"/>
          </p:cNvSpPr>
          <p:nvPr>
            <p:ph type="sldNum" sz="quarter" idx="10"/>
          </p:nvPr>
        </p:nvSpPr>
        <p:spPr/>
        <p:txBody>
          <a:bodyPr/>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1998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AC8D5-755A-2FCB-37B5-B46CAC4E3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40773E-AECC-5ECF-0D2F-66CC216499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10C48D-854E-3736-E9EC-7200DEB0137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BB9BA4-D9CC-FC79-BACB-8408CF8B2066}"/>
              </a:ext>
            </a:extLst>
          </p:cNvPr>
          <p:cNvSpPr>
            <a:spLocks noGrp="1"/>
          </p:cNvSpPr>
          <p:nvPr>
            <p:ph type="sldNum" sz="quarter" idx="10"/>
          </p:nvPr>
        </p:nvSpPr>
        <p:spPr/>
        <p:txBody>
          <a:bodyPr/>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6561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B6B07-36DA-FE9C-8EFF-493649DDEF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653734-CE60-0BD3-C813-1FC562805F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D323F7-EA31-2FA3-B18D-AE6A84E5723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42852F2-FDD3-E5DD-B60D-B6075B92F986}"/>
              </a:ext>
            </a:extLst>
          </p:cNvPr>
          <p:cNvSpPr>
            <a:spLocks noGrp="1"/>
          </p:cNvSpPr>
          <p:nvPr>
            <p:ph type="sldNum" sz="quarter" idx="10"/>
          </p:nvPr>
        </p:nvSpPr>
        <p:spPr/>
        <p:txBody>
          <a:bodyPr/>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4903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1ED11-2AC7-E943-226A-0E9DEAF807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3D020F-BCFB-B577-B5BB-CD3EF94530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4839D1-3FAE-BD75-4A2C-79440D19B99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64D24BF-C904-A2D8-04C8-EAA3FF4DAB4F}"/>
              </a:ext>
            </a:extLst>
          </p:cNvPr>
          <p:cNvSpPr>
            <a:spLocks noGrp="1"/>
          </p:cNvSpPr>
          <p:nvPr>
            <p:ph type="sldNum" sz="quarter" idx="10"/>
          </p:nvPr>
        </p:nvSpPr>
        <p:spPr/>
        <p:txBody>
          <a:bodyPr/>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4617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C2E02-EA1D-774E-E0F8-C4B690543A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682F5A-6B86-6B6B-ABC5-3AC1209730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546EB0-3871-9129-1A46-EECB614AFCB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78E97EA-9600-1E16-C0EB-B6418518240D}"/>
              </a:ext>
            </a:extLst>
          </p:cNvPr>
          <p:cNvSpPr>
            <a:spLocks noGrp="1"/>
          </p:cNvSpPr>
          <p:nvPr>
            <p:ph type="sldNum" sz="quarter" idx="10"/>
          </p:nvPr>
        </p:nvSpPr>
        <p:spPr/>
        <p:txBody>
          <a:bodyPr/>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8137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61AC8-B6F3-D546-91D2-2FEB18286E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3F2574-CB57-26F6-5682-8CBAD27701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B130A9-5064-56E6-6324-0B837403E3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4CA2F0-2D61-85B2-D20C-98BB407C4088}"/>
              </a:ext>
            </a:extLst>
          </p:cNvPr>
          <p:cNvSpPr>
            <a:spLocks noGrp="1"/>
          </p:cNvSpPr>
          <p:nvPr>
            <p:ph type="sldNum" sz="quarter" idx="10"/>
          </p:nvPr>
        </p:nvSpPr>
        <p:spPr/>
        <p:txBody>
          <a:bodyPr/>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6908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389C8-6927-B802-87FB-9B885EB933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B2F9AD-D666-9D39-AFAF-303ED3E648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63EC5B-D05C-D85C-1DFE-C8ED0696DE8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1138951-C913-725B-54C4-096A22FB51BD}"/>
              </a:ext>
            </a:extLst>
          </p:cNvPr>
          <p:cNvSpPr>
            <a:spLocks noGrp="1"/>
          </p:cNvSpPr>
          <p:nvPr>
            <p:ph type="sldNum" sz="quarter" idx="10"/>
          </p:nvPr>
        </p:nvSpPr>
        <p:spPr/>
        <p:txBody>
          <a:bodyPr/>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7900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0A596-DAC9-F413-5CE5-7C91EB4534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3B10FE-39FC-FFDC-3C42-745A40F66C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654F09-7B9B-5D9B-75AF-648E7946590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C4D2E75-DBA5-D617-F1CC-B2E03101D8E6}"/>
              </a:ext>
            </a:extLst>
          </p:cNvPr>
          <p:cNvSpPr>
            <a:spLocks noGrp="1"/>
          </p:cNvSpPr>
          <p:nvPr>
            <p:ph type="sldNum" sz="quarter" idx="10"/>
          </p:nvPr>
        </p:nvSpPr>
        <p:spPr/>
        <p:txBody>
          <a:bodyPr/>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458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B5A5B-C814-FEE6-18A1-DEB6FFCC6B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25F74A-85C1-9A63-506F-87D9D65C8A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6A4CFC-807F-6A19-3FE1-73F4D148C6A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24C53F-DC96-9BB8-148F-8BC50AF3CA53}"/>
              </a:ext>
            </a:extLst>
          </p:cNvPr>
          <p:cNvSpPr>
            <a:spLocks noGrp="1"/>
          </p:cNvSpPr>
          <p:nvPr>
            <p:ph type="sldNum" sz="quarter" idx="10"/>
          </p:nvPr>
        </p:nvSpPr>
        <p:spPr/>
        <p:txBody>
          <a:bodyPr/>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7521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AB034-B2E2-89B2-B03C-08CF478E00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5317E6-4DDB-7D91-528F-C8432FFEC3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FC3ABE-4F9A-5A7B-E7F0-5E922CEB3CE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48ACEC-F231-682E-A086-5E2D07CED5C5}"/>
              </a:ext>
            </a:extLst>
          </p:cNvPr>
          <p:cNvSpPr>
            <a:spLocks noGrp="1"/>
          </p:cNvSpPr>
          <p:nvPr>
            <p:ph type="sldNum" sz="quarter" idx="10"/>
          </p:nvPr>
        </p:nvSpPr>
        <p:spPr/>
        <p:txBody>
          <a:bodyPr/>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0091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BC575-9182-C7EF-9739-BDD053E0ED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13199F-DDD2-73E5-0A16-8F0812843B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836781-690A-89C5-8691-4FBBCF0FE3E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C1BEDEC-DB42-4B78-EBF5-63C1A3892C86}"/>
              </a:ext>
            </a:extLst>
          </p:cNvPr>
          <p:cNvSpPr>
            <a:spLocks noGrp="1"/>
          </p:cNvSpPr>
          <p:nvPr>
            <p:ph type="sldNum" sz="quarter" idx="10"/>
          </p:nvPr>
        </p:nvSpPr>
        <p:spPr/>
        <p:txBody>
          <a:bodyPr/>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6856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7CC8F-74B3-FC18-8AE9-1D8C6BA69C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4A349-70E1-C6D8-F3ED-DCBE834CA4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27AB8E-81FD-5C81-E338-08ABDA10541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16C26B6-8E3F-A7A3-5173-2EC4465AA78B}"/>
              </a:ext>
            </a:extLst>
          </p:cNvPr>
          <p:cNvSpPr>
            <a:spLocks noGrp="1"/>
          </p:cNvSpPr>
          <p:nvPr>
            <p:ph type="sldNum" sz="quarter" idx="10"/>
          </p:nvPr>
        </p:nvSpPr>
        <p:spPr/>
        <p:txBody>
          <a:bodyPr/>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79752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DFC4D-457D-F6EE-B414-F5A4FAD081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E96CB-73C6-8440-8381-DA2B70FC5C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7D10F5-9AC1-F747-E15F-FF09FEA9DA5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CEBC63C-9BD1-E445-EE44-7B07BDC56FCF}"/>
              </a:ext>
            </a:extLst>
          </p:cNvPr>
          <p:cNvSpPr>
            <a:spLocks noGrp="1"/>
          </p:cNvSpPr>
          <p:nvPr>
            <p:ph type="sldNum" sz="quarter" idx="10"/>
          </p:nvPr>
        </p:nvSpPr>
        <p:spPr/>
        <p:txBody>
          <a:bodyPr/>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2912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E8133-C6F0-EED9-CF7B-A69305B6EC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55905C-6F36-6112-76DD-276204727E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58784A-7A80-9ECD-44D7-515EB4AE61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5722F34-1B2D-E54D-5939-78D9D60B57D5}"/>
              </a:ext>
            </a:extLst>
          </p:cNvPr>
          <p:cNvSpPr>
            <a:spLocks noGrp="1"/>
          </p:cNvSpPr>
          <p:nvPr>
            <p:ph type="sldNum" sz="quarter" idx="10"/>
          </p:nvPr>
        </p:nvSpPr>
        <p:spPr/>
        <p:txBody>
          <a:bodyPr/>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53727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DD32C-2CDC-D72F-A9A3-A50F2A9F12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26110E-4C7F-46AC-A553-BCA55F5DCD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6EB370-1518-8F10-0942-BC61F35CDAF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98CBCE-9E8E-8F30-925F-E59798FF207F}"/>
              </a:ext>
            </a:extLst>
          </p:cNvPr>
          <p:cNvSpPr>
            <a:spLocks noGrp="1"/>
          </p:cNvSpPr>
          <p:nvPr>
            <p:ph type="sldNum" sz="quarter" idx="10"/>
          </p:nvPr>
        </p:nvSpPr>
        <p:spPr/>
        <p:txBody>
          <a:bodyPr/>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5363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6FEE3-0C3C-B490-630A-6044A63B19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6B724-B92D-579C-2997-4E6A71E25D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D24463-6E20-3FC4-A9CB-AEEB7179C9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0603DFC-5189-D555-5B15-66024C3A7674}"/>
              </a:ext>
            </a:extLst>
          </p:cNvPr>
          <p:cNvSpPr>
            <a:spLocks noGrp="1"/>
          </p:cNvSpPr>
          <p:nvPr>
            <p:ph type="sldNum" sz="quarter" idx="10"/>
          </p:nvPr>
        </p:nvSpPr>
        <p:spPr/>
        <p:txBody>
          <a:bodyPr/>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9642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4B95E-68DC-BA22-FE98-C51B99C5EF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B7E6B3-8BC4-E82E-452A-20FC43BE3F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0C5113-E74F-EF49-CC78-BDDF955C173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0466AF-428E-B574-2D9B-3584CB28C342}"/>
              </a:ext>
            </a:extLst>
          </p:cNvPr>
          <p:cNvSpPr>
            <a:spLocks noGrp="1"/>
          </p:cNvSpPr>
          <p:nvPr>
            <p:ph type="sldNum" sz="quarter" idx="10"/>
          </p:nvPr>
        </p:nvSpPr>
        <p:spPr/>
        <p:txBody>
          <a:bodyPr/>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405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B6E3F-4B00-7313-F3F8-7423119EF3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97983C-1206-2044-CF52-7F049CF7F5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714B78-AA3E-546E-96CF-683D79A411F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761339-B551-0DE7-6012-A610C3E19B26}"/>
              </a:ext>
            </a:extLst>
          </p:cNvPr>
          <p:cNvSpPr>
            <a:spLocks noGrp="1"/>
          </p:cNvSpPr>
          <p:nvPr>
            <p:ph type="sldNum" sz="quarter" idx="10"/>
          </p:nvPr>
        </p:nvSpPr>
        <p:spPr/>
        <p:txBody>
          <a:bodyPr/>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7318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44B04-6BA2-DDEF-8CEC-A4A878006D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0D258-E2B7-562A-EEF1-0235CC1C16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5C5479-4866-6A1B-440C-DE4F81F0283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9C25564-FA6B-74CA-3D8C-A8A578CFFFD0}"/>
              </a:ext>
            </a:extLst>
          </p:cNvPr>
          <p:cNvSpPr>
            <a:spLocks noGrp="1"/>
          </p:cNvSpPr>
          <p:nvPr>
            <p:ph type="sldNum" sz="quarter" idx="10"/>
          </p:nvPr>
        </p:nvSpPr>
        <p:spPr/>
        <p:txBody>
          <a:bodyPr/>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2401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A1F83-8D2F-494E-B420-341D580699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AC3DF5-9DD6-2F06-4B8F-45E91A578A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66F335-248F-CBC8-AF6E-CEF1588C693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76B45C2-8003-BE90-4593-C7E5850C2793}"/>
              </a:ext>
            </a:extLst>
          </p:cNvPr>
          <p:cNvSpPr>
            <a:spLocks noGrp="1"/>
          </p:cNvSpPr>
          <p:nvPr>
            <p:ph type="sldNum" sz="quarter" idx="10"/>
          </p:nvPr>
        </p:nvSpPr>
        <p:spPr/>
        <p:txBody>
          <a:bodyPr/>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7656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C31BF-5EBD-83D0-0C99-7D6545BB94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9B13A2-7D85-1D5F-3997-CD1E96969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DE024D-94D6-92BB-7286-404258DF368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4447004-353A-5FE8-033B-1BFA2765DEC3}"/>
              </a:ext>
            </a:extLst>
          </p:cNvPr>
          <p:cNvSpPr>
            <a:spLocks noGrp="1"/>
          </p:cNvSpPr>
          <p:nvPr>
            <p:ph type="sldNum" sz="quarter" idx="10"/>
          </p:nvPr>
        </p:nvSpPr>
        <p:spPr/>
        <p:txBody>
          <a:bodyPr/>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8368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image" Target="../media/image3.emf"/><Relationship Id="rId4" Type="http://schemas.openxmlformats.org/officeDocument/2006/relationships/oleObject" Target="../embeddings/oleObject9.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image" Target="../media/image3.emf"/><Relationship Id="rId4" Type="http://schemas.openxmlformats.org/officeDocument/2006/relationships/oleObject" Target="../embeddings/oleObject9.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image" Target="../media/image3.emf"/><Relationship Id="rId4" Type="http://schemas.openxmlformats.org/officeDocument/2006/relationships/oleObject" Target="../embeddings/oleObject9.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5.xml"/><Relationship Id="rId1" Type="http://schemas.openxmlformats.org/officeDocument/2006/relationships/tags" Target="../tags/tag134.xml"/><Relationship Id="rId5" Type="http://schemas.openxmlformats.org/officeDocument/2006/relationships/image" Target="../media/image3.emf"/><Relationship Id="rId4" Type="http://schemas.openxmlformats.org/officeDocument/2006/relationships/oleObject" Target="../embeddings/oleObject9.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image" Target="../media/image3.emf"/><Relationship Id="rId4" Type="http://schemas.openxmlformats.org/officeDocument/2006/relationships/oleObject" Target="../embeddings/oleObject9.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image" Target="../media/image3.emf"/><Relationship Id="rId4" Type="http://schemas.openxmlformats.org/officeDocument/2006/relationships/oleObject" Target="../embeddings/oleObject9.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1.xml"/><Relationship Id="rId1" Type="http://schemas.openxmlformats.org/officeDocument/2006/relationships/tags" Target="../tags/tag140.xml"/><Relationship Id="rId5" Type="http://schemas.openxmlformats.org/officeDocument/2006/relationships/image" Target="../media/image3.emf"/><Relationship Id="rId4" Type="http://schemas.openxmlformats.org/officeDocument/2006/relationships/oleObject" Target="../embeddings/oleObject9.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image" Target="../media/image3.emf"/><Relationship Id="rId4" Type="http://schemas.openxmlformats.org/officeDocument/2006/relationships/oleObject" Target="../embeddings/oleObject9.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image" Target="../media/image3.emf"/><Relationship Id="rId4" Type="http://schemas.openxmlformats.org/officeDocument/2006/relationships/oleObject" Target="../embeddings/oleObject9.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image" Target="../media/image3.emf"/><Relationship Id="rId4" Type="http://schemas.openxmlformats.org/officeDocument/2006/relationships/oleObject" Target="../embeddings/oleObject9.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9.xml"/><Relationship Id="rId1" Type="http://schemas.openxmlformats.org/officeDocument/2006/relationships/tags" Target="../tags/tag148.xml"/><Relationship Id="rId5" Type="http://schemas.openxmlformats.org/officeDocument/2006/relationships/image" Target="../media/image3.emf"/><Relationship Id="rId4" Type="http://schemas.openxmlformats.org/officeDocument/2006/relationships/oleObject" Target="../embeddings/oleObject10.bin"/></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image" Target="../media/image3.emf"/><Relationship Id="rId4" Type="http://schemas.openxmlformats.org/officeDocument/2006/relationships/oleObject" Target="../embeddings/oleObject10.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image" Target="../media/image3.emf"/><Relationship Id="rId4" Type="http://schemas.openxmlformats.org/officeDocument/2006/relationships/oleObject" Target="../embeddings/oleObject10.bin"/></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5.xml"/><Relationship Id="rId1" Type="http://schemas.openxmlformats.org/officeDocument/2006/relationships/tags" Target="../tags/tag154.xml"/><Relationship Id="rId5" Type="http://schemas.openxmlformats.org/officeDocument/2006/relationships/image" Target="../media/image3.emf"/><Relationship Id="rId4" Type="http://schemas.openxmlformats.org/officeDocument/2006/relationships/oleObject" Target="../embeddings/oleObject10.bin"/></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image" Target="../media/image3.emf"/><Relationship Id="rId4" Type="http://schemas.openxmlformats.org/officeDocument/2006/relationships/oleObject" Target="../embeddings/oleObject10.bin"/></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9.xml"/><Relationship Id="rId1" Type="http://schemas.openxmlformats.org/officeDocument/2006/relationships/tags" Target="../tags/tag158.xml"/><Relationship Id="rId5" Type="http://schemas.openxmlformats.org/officeDocument/2006/relationships/image" Target="../media/image3.emf"/><Relationship Id="rId4" Type="http://schemas.openxmlformats.org/officeDocument/2006/relationships/oleObject" Target="../embeddings/oleObject10.bin"/></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1.xml"/><Relationship Id="rId1" Type="http://schemas.openxmlformats.org/officeDocument/2006/relationships/tags" Target="../tags/tag160.xml"/><Relationship Id="rId5" Type="http://schemas.openxmlformats.org/officeDocument/2006/relationships/image" Target="../media/image3.emf"/><Relationship Id="rId4" Type="http://schemas.openxmlformats.org/officeDocument/2006/relationships/oleObject" Target="../embeddings/oleObject10.bin"/></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3.xml"/><Relationship Id="rId1" Type="http://schemas.openxmlformats.org/officeDocument/2006/relationships/tags" Target="../tags/tag162.xml"/><Relationship Id="rId5" Type="http://schemas.openxmlformats.org/officeDocument/2006/relationships/image" Target="../media/image3.emf"/><Relationship Id="rId4" Type="http://schemas.openxmlformats.org/officeDocument/2006/relationships/oleObject" Target="../embeddings/oleObject10.bin"/></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image" Target="../media/image3.emf"/><Relationship Id="rId4" Type="http://schemas.openxmlformats.org/officeDocument/2006/relationships/oleObject" Target="../embeddings/oleObject10.bin"/></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image" Target="../media/image3.emf"/><Relationship Id="rId4" Type="http://schemas.openxmlformats.org/officeDocument/2006/relationships/oleObject" Target="../embeddings/oleObject10.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image" Target="../media/image3.emf"/><Relationship Id="rId4" Type="http://schemas.openxmlformats.org/officeDocument/2006/relationships/oleObject" Target="../embeddings/oleObject10.bin"/></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image" Target="../media/image3.emf"/><Relationship Id="rId4" Type="http://schemas.openxmlformats.org/officeDocument/2006/relationships/oleObject" Target="../embeddings/oleObject10.bin"/></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3.xml"/><Relationship Id="rId1" Type="http://schemas.openxmlformats.org/officeDocument/2006/relationships/tags" Target="../tags/tag172.xml"/><Relationship Id="rId5" Type="http://schemas.openxmlformats.org/officeDocument/2006/relationships/image" Target="../media/image3.emf"/><Relationship Id="rId4" Type="http://schemas.openxmlformats.org/officeDocument/2006/relationships/oleObject" Target="../embeddings/oleObject10.bin"/></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5.xml"/><Relationship Id="rId1" Type="http://schemas.openxmlformats.org/officeDocument/2006/relationships/tags" Target="../tags/tag174.xml"/><Relationship Id="rId5" Type="http://schemas.openxmlformats.org/officeDocument/2006/relationships/image" Target="../media/image3.emf"/><Relationship Id="rId4" Type="http://schemas.openxmlformats.org/officeDocument/2006/relationships/oleObject" Target="../embeddings/oleObject10.bin"/></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7.xml"/><Relationship Id="rId1" Type="http://schemas.openxmlformats.org/officeDocument/2006/relationships/tags" Target="../tags/tag176.xml"/><Relationship Id="rId5" Type="http://schemas.openxmlformats.org/officeDocument/2006/relationships/image" Target="../media/image3.emf"/><Relationship Id="rId4" Type="http://schemas.openxmlformats.org/officeDocument/2006/relationships/oleObject" Target="../embeddings/oleObject9.bin"/></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9.xml"/><Relationship Id="rId1" Type="http://schemas.openxmlformats.org/officeDocument/2006/relationships/tags" Target="../tags/tag178.xml"/><Relationship Id="rId5" Type="http://schemas.openxmlformats.org/officeDocument/2006/relationships/image" Target="../media/image3.emf"/><Relationship Id="rId4" Type="http://schemas.openxmlformats.org/officeDocument/2006/relationships/oleObject" Target="../embeddings/oleObject9.bin"/></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1.xml"/><Relationship Id="rId1" Type="http://schemas.openxmlformats.org/officeDocument/2006/relationships/tags" Target="../tags/tag180.xml"/><Relationship Id="rId5" Type="http://schemas.openxmlformats.org/officeDocument/2006/relationships/image" Target="../media/image3.emf"/><Relationship Id="rId4" Type="http://schemas.openxmlformats.org/officeDocument/2006/relationships/oleObject" Target="../embeddings/oleObject9.bin"/></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3.xml"/><Relationship Id="rId1" Type="http://schemas.openxmlformats.org/officeDocument/2006/relationships/tags" Target="../tags/tag182.xml"/><Relationship Id="rId5" Type="http://schemas.openxmlformats.org/officeDocument/2006/relationships/image" Target="../media/image3.emf"/><Relationship Id="rId4" Type="http://schemas.openxmlformats.org/officeDocument/2006/relationships/oleObject" Target="../embeddings/oleObject9.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7.xml"/><Relationship Id="rId1" Type="http://schemas.openxmlformats.org/officeDocument/2006/relationships/tags" Target="../tags/tag186.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9.xml"/><Relationship Id="rId1" Type="http://schemas.openxmlformats.org/officeDocument/2006/relationships/tags" Target="../tags/tag188.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1.xml"/><Relationship Id="rId1" Type="http://schemas.openxmlformats.org/officeDocument/2006/relationships/tags" Target="../tags/tag190.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3.xml"/><Relationship Id="rId1" Type="http://schemas.openxmlformats.org/officeDocument/2006/relationships/tags" Target="../tags/tag192.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5.xml"/><Relationship Id="rId1" Type="http://schemas.openxmlformats.org/officeDocument/2006/relationships/tags" Target="../tags/tag194.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196.xml"/><Relationship Id="rId4" Type="http://schemas.openxmlformats.org/officeDocument/2006/relationships/image" Target="../media/image3.emf"/></Relationships>
</file>

<file path=ppt/slideLayouts/_rels/slideLayout16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197.xml"/><Relationship Id="rId4" Type="http://schemas.openxmlformats.org/officeDocument/2006/relationships/image" Target="../media/image3.emf"/></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9.xml"/><Relationship Id="rId1" Type="http://schemas.openxmlformats.org/officeDocument/2006/relationships/tags" Target="../tags/tag198.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1.xml"/><Relationship Id="rId1" Type="http://schemas.openxmlformats.org/officeDocument/2006/relationships/tags" Target="../tags/tag200.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3.emf"/></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3.emf"/><Relationship Id="rId4" Type="http://schemas.openxmlformats.org/officeDocument/2006/relationships/oleObject" Target="../embeddings/oleObject6.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3.emf"/><Relationship Id="rId4" Type="http://schemas.openxmlformats.org/officeDocument/2006/relationships/oleObject" Target="../embeddings/oleObject7.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image" Target="../media/image3.emf"/><Relationship Id="rId4" Type="http://schemas.openxmlformats.org/officeDocument/2006/relationships/oleObject" Target="../embeddings/oleObject9.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image" Target="../media/image3.emf"/><Relationship Id="rId4" Type="http://schemas.openxmlformats.org/officeDocument/2006/relationships/oleObject" Target="../embeddings/oleObject9.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image" Target="../media/image3.emf"/><Relationship Id="rId4" Type="http://schemas.openxmlformats.org/officeDocument/2006/relationships/oleObject" Target="../embeddings/oleObject9.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1.xml"/><Relationship Id="rId1" Type="http://schemas.openxmlformats.org/officeDocument/2006/relationships/tags" Target="../tags/tag120.xml"/><Relationship Id="rId5" Type="http://schemas.openxmlformats.org/officeDocument/2006/relationships/image" Target="../media/image3.emf"/><Relationship Id="rId4" Type="http://schemas.openxmlformats.org/officeDocument/2006/relationships/oleObject" Target="../embeddings/oleObject9.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image" Target="../media/image3.emf"/><Relationship Id="rId4" Type="http://schemas.openxmlformats.org/officeDocument/2006/relationships/oleObject" Target="../embeddings/oleObject9.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5.xml"/><Relationship Id="rId1" Type="http://schemas.openxmlformats.org/officeDocument/2006/relationships/tags" Target="../tags/tag124.xml"/><Relationship Id="rId5" Type="http://schemas.openxmlformats.org/officeDocument/2006/relationships/image" Target="../media/image3.emf"/><Relationship Id="rId4" Type="http://schemas.openxmlformats.org/officeDocument/2006/relationships/oleObject" Target="../embeddings/oleObject9.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image" Target="../media/image3.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256" y="229800"/>
            <a:ext cx="8646971" cy="276999"/>
          </a:xfrm>
        </p:spPr>
        <p:txBody>
          <a:bodyPr/>
          <a:lstStyle>
            <a:lvl1pPr>
              <a:defRPr sz="2000" baseline="0"/>
            </a:lvl1pPr>
          </a:lstStyle>
          <a:p>
            <a:r>
              <a:rPr lang="en-US" dirty="0"/>
              <a:t>Click to add emphasis part of title</a:t>
            </a:r>
          </a:p>
        </p:txBody>
      </p:sp>
      <p:sp>
        <p:nvSpPr>
          <p:cNvPr id="7" name="Text Placeholder 6"/>
          <p:cNvSpPr>
            <a:spLocks noGrp="1"/>
          </p:cNvSpPr>
          <p:nvPr>
            <p:ph type="body" sz="quarter" idx="16" hasCustomPrompt="1"/>
          </p:nvPr>
        </p:nvSpPr>
        <p:spPr>
          <a:xfrm>
            <a:off x="572940" y="4661962"/>
            <a:ext cx="7678431" cy="280152"/>
          </a:xfrm>
        </p:spPr>
        <p:txBody>
          <a:bodyPr anchor="b" anchorCtr="0">
            <a:normAutofit/>
          </a:bodyPr>
          <a:lstStyle>
            <a:lvl1pPr marL="347663" indent="-347663" algn="l">
              <a:lnSpc>
                <a:spcPct val="90000"/>
              </a:lnSpc>
              <a:spcBef>
                <a:spcPts val="0"/>
              </a:spcBef>
              <a:spcAft>
                <a:spcPts val="200"/>
              </a:spcAft>
              <a:defRPr sz="1000" cap="none" baseline="0">
                <a:solidFill>
                  <a:schemeClr val="bg2">
                    <a:lumMod val="50000"/>
                  </a:schemeClr>
                </a:solidFill>
              </a:defRPr>
            </a:lvl1pPr>
          </a:lstStyle>
          <a:p>
            <a:pPr lvl="0"/>
            <a:r>
              <a:rPr lang="en-US" dirty="0"/>
              <a:t>Question and Base</a:t>
            </a:r>
          </a:p>
        </p:txBody>
      </p:sp>
    </p:spTree>
    <p:extLst>
      <p:ext uri="{BB962C8B-B14F-4D97-AF65-F5344CB8AC3E}">
        <p14:creationId xmlns:p14="http://schemas.microsoft.com/office/powerpoint/2010/main" val="4098691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1_Triangles and Blob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cap="none"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
        <p:nvSpPr>
          <p:cNvPr id="6" name="Picture Placeholder 5"/>
          <p:cNvSpPr>
            <a:spLocks noGrp="1"/>
          </p:cNvSpPr>
          <p:nvPr>
            <p:ph type="pic" sz="quarter" idx="15"/>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dirty="0"/>
              <a:t>Click icon to add picture</a:t>
            </a:r>
            <a:endParaRPr lang="en-GB" dirty="0"/>
          </a:p>
        </p:txBody>
      </p:sp>
    </p:spTree>
    <p:extLst>
      <p:ext uri="{BB962C8B-B14F-4D97-AF65-F5344CB8AC3E}">
        <p14:creationId xmlns:p14="http://schemas.microsoft.com/office/powerpoint/2010/main" val="6015992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 columns with colored titles">
    <p:spTree>
      <p:nvGrpSpPr>
        <p:cNvPr id="1" name=""/>
        <p:cNvGrpSpPr/>
        <p:nvPr/>
      </p:nvGrpSpPr>
      <p:grpSpPr>
        <a:xfrm>
          <a:off x="0" y="0"/>
          <a:ext cx="0" cy="0"/>
          <a:chOff x="0" y="0"/>
          <a:chExt cx="0" cy="0"/>
        </a:xfrm>
      </p:grpSpPr>
      <p:sp>
        <p:nvSpPr>
          <p:cNvPr id="22" name="Espace réservé du texte 15">
            <a:extLst>
              <a:ext uri="{FF2B5EF4-FFF2-40B4-BE49-F238E27FC236}">
                <a16:creationId xmlns:a16="http://schemas.microsoft.com/office/drawing/2014/main" id="{FA17D264-6969-4214-AE06-EF30C4A526AF}"/>
              </a:ext>
            </a:extLst>
          </p:cNvPr>
          <p:cNvSpPr>
            <a:spLocks noGrp="1"/>
          </p:cNvSpPr>
          <p:nvPr>
            <p:ph type="body" sz="quarter" idx="28" hasCustomPrompt="1"/>
          </p:nvPr>
        </p:nvSpPr>
        <p:spPr>
          <a:xfrm>
            <a:off x="4805380" y="2089115"/>
            <a:ext cx="1784135" cy="936154"/>
          </a:xfrm>
        </p:spPr>
        <p:txBody>
          <a:bodyPr wrap="square"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303589" y="1495425"/>
            <a:ext cx="1784135" cy="276999"/>
          </a:xfrm>
          <a:noFill/>
        </p:spPr>
        <p:txBody>
          <a:bodyPr lIns="72000" rIns="0" anchor="t">
            <a:spAutoFit/>
          </a:bodyPr>
          <a:lstStyle>
            <a:lvl1pPr marL="0" indent="0" algn="l">
              <a:buNone/>
              <a:defRPr b="1" cap="none" baseline="0">
                <a:solidFill>
                  <a:schemeClr val="bg2"/>
                </a:solidFill>
              </a:defRPr>
            </a:lvl1pPr>
          </a:lstStyle>
          <a:p>
            <a:pPr lvl="0"/>
            <a:r>
              <a:rPr lang="en-GB" dirty="0"/>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2554484" y="1495425"/>
            <a:ext cx="1784135" cy="276999"/>
          </a:xfrm>
          <a:noFill/>
        </p:spPr>
        <p:txBody>
          <a:bodyPr lIns="72000" rIns="0" anchor="t">
            <a:spAutoFit/>
          </a:bodyPr>
          <a:lstStyle>
            <a:lvl1pPr marL="0" indent="0" algn="l">
              <a:buNone/>
              <a:defRPr b="1" cap="none" baseline="0">
                <a:solidFill>
                  <a:schemeClr val="tx2"/>
                </a:solidFill>
              </a:defRPr>
            </a:lvl1pPr>
          </a:lstStyle>
          <a:p>
            <a:pPr lvl="0"/>
            <a:r>
              <a:rPr lang="en-GB" dirty="0"/>
              <a:t>Title</a:t>
            </a:r>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4805380" y="1495425"/>
            <a:ext cx="1784135" cy="276999"/>
          </a:xfrm>
          <a:noFill/>
        </p:spPr>
        <p:txBody>
          <a:bodyPr lIns="72000" rIns="0" anchor="t">
            <a:spAutoFit/>
          </a:bodyPr>
          <a:lstStyle>
            <a:lvl1pPr marL="0" indent="0" algn="l">
              <a:buNone/>
              <a:defRPr b="1" cap="none" baseline="0">
                <a:solidFill>
                  <a:schemeClr val="accent4"/>
                </a:solidFill>
              </a:defRPr>
            </a:lvl1pPr>
          </a:lstStyle>
          <a:p>
            <a:pPr lvl="0"/>
            <a:r>
              <a:rPr lang="en-GB" dirty="0"/>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7056276" y="1495425"/>
            <a:ext cx="1784135" cy="276999"/>
          </a:xfrm>
          <a:noFill/>
        </p:spPr>
        <p:txBody>
          <a:bodyPr lIns="72000" rIns="0" anchor="t">
            <a:spAutoFit/>
          </a:bodyPr>
          <a:lstStyle>
            <a:lvl1pPr marL="0" indent="0" algn="l">
              <a:buNone/>
              <a:defRPr b="1" cap="none" baseline="0">
                <a:solidFill>
                  <a:schemeClr val="accent1"/>
                </a:solidFill>
              </a:defRPr>
            </a:lvl1pPr>
          </a:lstStyle>
          <a:p>
            <a:pPr lvl="0"/>
            <a:r>
              <a:rPr lang="en-GB" dirty="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303590" y="2089115"/>
            <a:ext cx="1784135" cy="936154"/>
          </a:xfrm>
        </p:spPr>
        <p:txBody>
          <a:bodyPr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2554485" y="2089115"/>
            <a:ext cx="1784135" cy="936154"/>
          </a:xfrm>
        </p:spPr>
        <p:txBody>
          <a:bodyPr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hasCustomPrompt="1"/>
          </p:nvPr>
        </p:nvSpPr>
        <p:spPr>
          <a:xfrm>
            <a:off x="7056276" y="2089115"/>
            <a:ext cx="1784135" cy="936154"/>
          </a:xfrm>
        </p:spPr>
        <p:txBody>
          <a:bodyPr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303590" y="1026448"/>
            <a:ext cx="8536821" cy="276999"/>
          </a:xfrm>
          <a:noFill/>
        </p:spPr>
        <p:txBody>
          <a:bodyPr wrap="square" lIns="72000" rIns="72000" bIns="0">
            <a:spAutoFit/>
          </a:bodyPr>
          <a:lstStyle>
            <a:lvl1pPr marL="0" indent="0">
              <a:buNone/>
              <a:defRPr sz="1500">
                <a:solidFill>
                  <a:schemeClr val="tx1">
                    <a:lumMod val="65000"/>
                    <a:lumOff val="35000"/>
                  </a:schemeClr>
                </a:solidFill>
              </a:defRPr>
            </a:lvl1pPr>
          </a:lstStyle>
          <a:p>
            <a:pPr lvl="0"/>
            <a:r>
              <a:rPr lang="en-GB" dirty="0"/>
              <a:t>Subtitle of the slide</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6" name="Footer Placeholder 5">
            <a:extLst>
              <a:ext uri="{FF2B5EF4-FFF2-40B4-BE49-F238E27FC236}">
                <a16:creationId xmlns:a16="http://schemas.microsoft.com/office/drawing/2014/main" id="{0525956B-9ABB-0048-8679-7C2E496AEEF3}"/>
              </a:ext>
            </a:extLst>
          </p:cNvPr>
          <p:cNvSpPr>
            <a:spLocks noGrp="1"/>
          </p:cNvSpPr>
          <p:nvPr>
            <p:ph type="ftr" sz="quarter" idx="29"/>
          </p:nvPr>
        </p:nvSpPr>
        <p:spPr/>
        <p:txBody>
          <a:bodyPr/>
          <a:lstStyle/>
          <a:p>
            <a:endParaRPr lang="en-US" dirty="0"/>
          </a:p>
        </p:txBody>
      </p:sp>
    </p:spTree>
    <p:extLst>
      <p:ext uri="{BB962C8B-B14F-4D97-AF65-F5344CB8AC3E}">
        <p14:creationId xmlns:p14="http://schemas.microsoft.com/office/powerpoint/2010/main" val="246860861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 columns with colored titles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303589" y="1026448"/>
            <a:ext cx="8536811" cy="276999"/>
          </a:xfrm>
          <a:noFill/>
        </p:spPr>
        <p:txBody>
          <a:bodyPr wrap="square" lIns="72000" rIns="72000" bIns="0">
            <a:spAutoFit/>
          </a:bodyPr>
          <a:lstStyle>
            <a:lvl1pPr marL="0" indent="0">
              <a:buNone/>
              <a:defRPr sz="1500">
                <a:solidFill>
                  <a:schemeClr val="tx1">
                    <a:lumMod val="65000"/>
                    <a:lumOff val="35000"/>
                  </a:schemeClr>
                </a:solidFill>
              </a:defRPr>
            </a:lvl1pPr>
          </a:lstStyle>
          <a:p>
            <a:pPr lvl="0"/>
            <a:r>
              <a:rPr lang="en-GB" dirty="0"/>
              <a:t>Subtitle of the slide</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2" name="Espace réservé du texte 4">
            <a:extLst>
              <a:ext uri="{FF2B5EF4-FFF2-40B4-BE49-F238E27FC236}">
                <a16:creationId xmlns:a16="http://schemas.microsoft.com/office/drawing/2014/main" id="{FFF7EE1B-7DB4-488B-B26D-A38B11675A8E}"/>
              </a:ext>
            </a:extLst>
          </p:cNvPr>
          <p:cNvSpPr>
            <a:spLocks noGrp="1"/>
          </p:cNvSpPr>
          <p:nvPr>
            <p:ph type="body" sz="quarter" idx="20" hasCustomPrompt="1"/>
          </p:nvPr>
        </p:nvSpPr>
        <p:spPr>
          <a:xfrm>
            <a:off x="303589" y="1495425"/>
            <a:ext cx="1784135" cy="276999"/>
          </a:xfrm>
          <a:noFill/>
        </p:spPr>
        <p:txBody>
          <a:bodyPr lIns="72000" rIns="0" anchor="t">
            <a:spAutoFit/>
          </a:bodyPr>
          <a:lstStyle>
            <a:lvl1pPr marL="0" indent="0" algn="l">
              <a:buNone/>
              <a:defRPr b="1" cap="none" baseline="0">
                <a:solidFill>
                  <a:schemeClr val="bg2"/>
                </a:solidFill>
              </a:defRPr>
            </a:lvl1pPr>
          </a:lstStyle>
          <a:p>
            <a:pPr lvl="0"/>
            <a:r>
              <a:rPr lang="en-GB" dirty="0"/>
              <a:t>Title</a:t>
            </a:r>
          </a:p>
        </p:txBody>
      </p:sp>
      <p:sp>
        <p:nvSpPr>
          <p:cNvPr id="23" name="Espace réservé du texte 4">
            <a:extLst>
              <a:ext uri="{FF2B5EF4-FFF2-40B4-BE49-F238E27FC236}">
                <a16:creationId xmlns:a16="http://schemas.microsoft.com/office/drawing/2014/main" id="{96518655-1BBA-4FB9-A1A1-87676ECAF404}"/>
              </a:ext>
            </a:extLst>
          </p:cNvPr>
          <p:cNvSpPr>
            <a:spLocks noGrp="1"/>
          </p:cNvSpPr>
          <p:nvPr>
            <p:ph type="body" sz="quarter" idx="21" hasCustomPrompt="1"/>
          </p:nvPr>
        </p:nvSpPr>
        <p:spPr>
          <a:xfrm>
            <a:off x="2554484" y="1495425"/>
            <a:ext cx="1784135" cy="276999"/>
          </a:xfrm>
          <a:noFill/>
        </p:spPr>
        <p:txBody>
          <a:bodyPr lIns="72000" rIns="0" anchor="t">
            <a:spAutoFit/>
          </a:bodyPr>
          <a:lstStyle>
            <a:lvl1pPr marL="0" indent="0" algn="l">
              <a:buNone/>
              <a:defRPr b="1" cap="none" baseline="0">
                <a:solidFill>
                  <a:schemeClr val="tx2"/>
                </a:solidFill>
              </a:defRPr>
            </a:lvl1pPr>
          </a:lstStyle>
          <a:p>
            <a:pPr lvl="0"/>
            <a:r>
              <a:rPr lang="en-GB" dirty="0"/>
              <a:t>Title</a:t>
            </a:r>
          </a:p>
        </p:txBody>
      </p:sp>
      <p:sp>
        <p:nvSpPr>
          <p:cNvPr id="24" name="Espace réservé du texte 4">
            <a:extLst>
              <a:ext uri="{FF2B5EF4-FFF2-40B4-BE49-F238E27FC236}">
                <a16:creationId xmlns:a16="http://schemas.microsoft.com/office/drawing/2014/main" id="{8634DFA4-CD88-4C57-A92C-47493D245D0F}"/>
              </a:ext>
            </a:extLst>
          </p:cNvPr>
          <p:cNvSpPr>
            <a:spLocks noGrp="1"/>
          </p:cNvSpPr>
          <p:nvPr>
            <p:ph type="body" sz="quarter" idx="22" hasCustomPrompt="1"/>
          </p:nvPr>
        </p:nvSpPr>
        <p:spPr>
          <a:xfrm>
            <a:off x="4805380" y="1495425"/>
            <a:ext cx="1784135" cy="276999"/>
          </a:xfrm>
          <a:noFill/>
        </p:spPr>
        <p:txBody>
          <a:bodyPr lIns="72000" rIns="0" anchor="t">
            <a:spAutoFit/>
          </a:bodyPr>
          <a:lstStyle>
            <a:lvl1pPr marL="0" indent="0" algn="l">
              <a:buNone/>
              <a:defRPr b="1" cap="none" baseline="0">
                <a:solidFill>
                  <a:schemeClr val="accent4"/>
                </a:solidFill>
              </a:defRPr>
            </a:lvl1pPr>
          </a:lstStyle>
          <a:p>
            <a:pPr lvl="0"/>
            <a:r>
              <a:rPr lang="en-GB" dirty="0"/>
              <a:t>Title</a:t>
            </a:r>
          </a:p>
        </p:txBody>
      </p:sp>
      <p:sp>
        <p:nvSpPr>
          <p:cNvPr id="25" name="Espace réservé du texte 4">
            <a:extLst>
              <a:ext uri="{FF2B5EF4-FFF2-40B4-BE49-F238E27FC236}">
                <a16:creationId xmlns:a16="http://schemas.microsoft.com/office/drawing/2014/main" id="{09285BF7-E824-44DC-8939-2EEDF8EAB5ED}"/>
              </a:ext>
            </a:extLst>
          </p:cNvPr>
          <p:cNvSpPr>
            <a:spLocks noGrp="1"/>
          </p:cNvSpPr>
          <p:nvPr>
            <p:ph type="body" sz="quarter" idx="23" hasCustomPrompt="1"/>
          </p:nvPr>
        </p:nvSpPr>
        <p:spPr>
          <a:xfrm>
            <a:off x="7056276" y="1495425"/>
            <a:ext cx="1784135" cy="276999"/>
          </a:xfrm>
          <a:noFill/>
        </p:spPr>
        <p:txBody>
          <a:bodyPr lIns="72000" rIns="0" anchor="t">
            <a:spAutoFit/>
          </a:bodyPr>
          <a:lstStyle>
            <a:lvl1pPr marL="0" indent="0" algn="l">
              <a:buNone/>
              <a:defRPr b="1" cap="none" baseline="0">
                <a:solidFill>
                  <a:schemeClr val="accent1"/>
                </a:solidFill>
              </a:defRPr>
            </a:lvl1pPr>
          </a:lstStyle>
          <a:p>
            <a:pPr lvl="0"/>
            <a:r>
              <a:rPr lang="en-GB" dirty="0"/>
              <a:t>Title</a:t>
            </a:r>
          </a:p>
        </p:txBody>
      </p:sp>
      <p:sp>
        <p:nvSpPr>
          <p:cNvPr id="26" name="Espace réservé du texte 15">
            <a:extLst>
              <a:ext uri="{FF2B5EF4-FFF2-40B4-BE49-F238E27FC236}">
                <a16:creationId xmlns:a16="http://schemas.microsoft.com/office/drawing/2014/main" id="{7EA390A2-E2D4-4D20-BDB9-C874325BA370}"/>
              </a:ext>
            </a:extLst>
          </p:cNvPr>
          <p:cNvSpPr>
            <a:spLocks noGrp="1"/>
          </p:cNvSpPr>
          <p:nvPr>
            <p:ph type="body" sz="quarter" idx="24" hasCustomPrompt="1"/>
          </p:nvPr>
        </p:nvSpPr>
        <p:spPr>
          <a:xfrm>
            <a:off x="303590" y="2089115"/>
            <a:ext cx="1784135" cy="936154"/>
          </a:xfrm>
        </p:spPr>
        <p:txBody>
          <a:bodyPr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7" name="Espace réservé du texte 15">
            <a:extLst>
              <a:ext uri="{FF2B5EF4-FFF2-40B4-BE49-F238E27FC236}">
                <a16:creationId xmlns:a16="http://schemas.microsoft.com/office/drawing/2014/main" id="{1564D801-B0E6-43C3-8B94-0E89FD96100D}"/>
              </a:ext>
            </a:extLst>
          </p:cNvPr>
          <p:cNvSpPr>
            <a:spLocks noGrp="1"/>
          </p:cNvSpPr>
          <p:nvPr>
            <p:ph type="body" sz="quarter" idx="25" hasCustomPrompt="1"/>
          </p:nvPr>
        </p:nvSpPr>
        <p:spPr>
          <a:xfrm>
            <a:off x="2554485" y="2089115"/>
            <a:ext cx="1784135" cy="936154"/>
          </a:xfrm>
        </p:spPr>
        <p:txBody>
          <a:bodyPr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8" name="Espace réservé du texte 15">
            <a:extLst>
              <a:ext uri="{FF2B5EF4-FFF2-40B4-BE49-F238E27FC236}">
                <a16:creationId xmlns:a16="http://schemas.microsoft.com/office/drawing/2014/main" id="{461F3D26-7698-4382-817D-06AE9A8CDF0C}"/>
              </a:ext>
            </a:extLst>
          </p:cNvPr>
          <p:cNvSpPr>
            <a:spLocks noGrp="1"/>
          </p:cNvSpPr>
          <p:nvPr>
            <p:ph type="body" sz="quarter" idx="26" hasCustomPrompt="1"/>
          </p:nvPr>
        </p:nvSpPr>
        <p:spPr>
          <a:xfrm>
            <a:off x="4805380" y="2089115"/>
            <a:ext cx="1784135" cy="936154"/>
          </a:xfrm>
        </p:spPr>
        <p:txBody>
          <a:bodyPr wrap="square"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9" name="Espace réservé du texte 15">
            <a:extLst>
              <a:ext uri="{FF2B5EF4-FFF2-40B4-BE49-F238E27FC236}">
                <a16:creationId xmlns:a16="http://schemas.microsoft.com/office/drawing/2014/main" id="{B611E923-D3EE-49B7-A936-85891DEAA76C}"/>
              </a:ext>
            </a:extLst>
          </p:cNvPr>
          <p:cNvSpPr>
            <a:spLocks noGrp="1"/>
          </p:cNvSpPr>
          <p:nvPr>
            <p:ph type="body" sz="quarter" idx="27" hasCustomPrompt="1"/>
          </p:nvPr>
        </p:nvSpPr>
        <p:spPr>
          <a:xfrm>
            <a:off x="7056276" y="2089115"/>
            <a:ext cx="1784135" cy="936154"/>
          </a:xfrm>
        </p:spPr>
        <p:txBody>
          <a:bodyPr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cxnSp>
        <p:nvCxnSpPr>
          <p:cNvPr id="30" name="Straight Connector 35">
            <a:extLst>
              <a:ext uri="{FF2B5EF4-FFF2-40B4-BE49-F238E27FC236}">
                <a16:creationId xmlns:a16="http://schemas.microsoft.com/office/drawing/2014/main" id="{F37A373E-B0C6-4A3A-88BD-3C093DFFB918}"/>
              </a:ext>
            </a:extLst>
          </p:cNvPr>
          <p:cNvCxnSpPr>
            <a:cxnSpLocks/>
          </p:cNvCxnSpPr>
          <p:nvPr userDrawn="1"/>
        </p:nvCxnSpPr>
        <p:spPr>
          <a:xfrm flipV="1">
            <a:off x="2321105" y="1356615"/>
            <a:ext cx="0" cy="290106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5">
            <a:extLst>
              <a:ext uri="{FF2B5EF4-FFF2-40B4-BE49-F238E27FC236}">
                <a16:creationId xmlns:a16="http://schemas.microsoft.com/office/drawing/2014/main" id="{0BDAA492-5340-46F7-A09D-5F68BE925AB6}"/>
              </a:ext>
            </a:extLst>
          </p:cNvPr>
          <p:cNvCxnSpPr>
            <a:cxnSpLocks/>
          </p:cNvCxnSpPr>
          <p:nvPr userDrawn="1"/>
        </p:nvCxnSpPr>
        <p:spPr>
          <a:xfrm flipV="1">
            <a:off x="4571999" y="1356615"/>
            <a:ext cx="0" cy="290106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5">
            <a:extLst>
              <a:ext uri="{FF2B5EF4-FFF2-40B4-BE49-F238E27FC236}">
                <a16:creationId xmlns:a16="http://schemas.microsoft.com/office/drawing/2014/main" id="{8EDA2254-B51E-42A4-9F98-3E60FD4D7E0B}"/>
              </a:ext>
            </a:extLst>
          </p:cNvPr>
          <p:cNvCxnSpPr>
            <a:cxnSpLocks/>
          </p:cNvCxnSpPr>
          <p:nvPr userDrawn="1"/>
        </p:nvCxnSpPr>
        <p:spPr>
          <a:xfrm flipV="1">
            <a:off x="6822894" y="1356615"/>
            <a:ext cx="0" cy="290106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EBE7FA1B-5C38-A445-898D-14CF180AD251}"/>
              </a:ext>
            </a:extLst>
          </p:cNvPr>
          <p:cNvSpPr>
            <a:spLocks noGrp="1"/>
          </p:cNvSpPr>
          <p:nvPr>
            <p:ph type="ftr" sz="quarter" idx="28"/>
          </p:nvPr>
        </p:nvSpPr>
        <p:spPr/>
        <p:txBody>
          <a:bodyPr/>
          <a:lstStyle/>
          <a:p>
            <a:endParaRPr lang="en-US" dirty="0"/>
          </a:p>
        </p:txBody>
      </p:sp>
    </p:spTree>
    <p:extLst>
      <p:ext uri="{BB962C8B-B14F-4D97-AF65-F5344CB8AC3E}">
        <p14:creationId xmlns:p14="http://schemas.microsoft.com/office/powerpoint/2010/main" val="61191729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4 columns with colored titles">
    <p:spTree>
      <p:nvGrpSpPr>
        <p:cNvPr id="1" name=""/>
        <p:cNvGrpSpPr/>
        <p:nvPr/>
      </p:nvGrpSpPr>
      <p:grpSpPr>
        <a:xfrm>
          <a:off x="0" y="0"/>
          <a:ext cx="0" cy="0"/>
          <a:chOff x="0" y="0"/>
          <a:chExt cx="0" cy="0"/>
        </a:xfrm>
      </p:grpSpPr>
      <p:sp>
        <p:nvSpPr>
          <p:cNvPr id="22" name="Espace réservé du texte 15">
            <a:extLst>
              <a:ext uri="{FF2B5EF4-FFF2-40B4-BE49-F238E27FC236}">
                <a16:creationId xmlns:a16="http://schemas.microsoft.com/office/drawing/2014/main" id="{FA17D264-6969-4214-AE06-EF30C4A526AF}"/>
              </a:ext>
            </a:extLst>
          </p:cNvPr>
          <p:cNvSpPr>
            <a:spLocks noGrp="1"/>
          </p:cNvSpPr>
          <p:nvPr>
            <p:ph type="body" sz="quarter" idx="28" hasCustomPrompt="1"/>
          </p:nvPr>
        </p:nvSpPr>
        <p:spPr>
          <a:xfrm>
            <a:off x="4805380" y="2089115"/>
            <a:ext cx="1784135" cy="936154"/>
          </a:xfrm>
        </p:spPr>
        <p:txBody>
          <a:bodyPr wrap="square"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303589" y="1495425"/>
            <a:ext cx="1784135" cy="276999"/>
          </a:xfrm>
          <a:noFill/>
        </p:spPr>
        <p:txBody>
          <a:bodyPr lIns="72000" rIns="0" anchor="t">
            <a:spAutoFit/>
          </a:bodyPr>
          <a:lstStyle>
            <a:lvl1pPr marL="0" indent="0" algn="l">
              <a:buNone/>
              <a:defRPr b="1" cap="none" baseline="0">
                <a:solidFill>
                  <a:schemeClr val="bg2"/>
                </a:solidFill>
              </a:defRPr>
            </a:lvl1pPr>
          </a:lstStyle>
          <a:p>
            <a:pPr lvl="0"/>
            <a:r>
              <a:rPr lang="en-GB" dirty="0"/>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2554484" y="1495425"/>
            <a:ext cx="1784135" cy="276999"/>
          </a:xfrm>
          <a:noFill/>
        </p:spPr>
        <p:txBody>
          <a:bodyPr lIns="72000" rIns="0" anchor="t">
            <a:spAutoFit/>
          </a:bodyPr>
          <a:lstStyle>
            <a:lvl1pPr marL="0" indent="0" algn="l">
              <a:buNone/>
              <a:defRPr b="1" cap="none" baseline="0">
                <a:solidFill>
                  <a:schemeClr val="tx2"/>
                </a:solidFill>
              </a:defRPr>
            </a:lvl1pPr>
          </a:lstStyle>
          <a:p>
            <a:pPr lvl="0"/>
            <a:r>
              <a:rPr lang="en-GB" dirty="0"/>
              <a:t>Title</a:t>
            </a:r>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4805380" y="1495425"/>
            <a:ext cx="1784135" cy="276999"/>
          </a:xfrm>
          <a:noFill/>
        </p:spPr>
        <p:txBody>
          <a:bodyPr lIns="72000" rIns="0" anchor="t">
            <a:spAutoFit/>
          </a:bodyPr>
          <a:lstStyle>
            <a:lvl1pPr marL="0" indent="0" algn="l">
              <a:buNone/>
              <a:defRPr b="1" cap="none" baseline="0">
                <a:solidFill>
                  <a:schemeClr val="accent3"/>
                </a:solidFill>
              </a:defRPr>
            </a:lvl1pPr>
          </a:lstStyle>
          <a:p>
            <a:pPr lvl="0"/>
            <a:r>
              <a:rPr lang="en-GB" dirty="0"/>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7056276" y="1495425"/>
            <a:ext cx="1784135" cy="276999"/>
          </a:xfrm>
          <a:noFill/>
        </p:spPr>
        <p:txBody>
          <a:bodyPr lIns="72000" rIns="0" anchor="t">
            <a:spAutoFit/>
          </a:bodyPr>
          <a:lstStyle>
            <a:lvl1pPr marL="0" indent="0" algn="l">
              <a:buNone/>
              <a:defRPr b="1" cap="none" baseline="0">
                <a:solidFill>
                  <a:schemeClr val="accent1"/>
                </a:solidFill>
              </a:defRPr>
            </a:lvl1pPr>
          </a:lstStyle>
          <a:p>
            <a:pPr lvl="0"/>
            <a:r>
              <a:rPr lang="en-GB" dirty="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303590" y="2089115"/>
            <a:ext cx="1784135" cy="936154"/>
          </a:xfrm>
        </p:spPr>
        <p:txBody>
          <a:bodyPr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2554485" y="2089115"/>
            <a:ext cx="1784135" cy="936154"/>
          </a:xfrm>
        </p:spPr>
        <p:txBody>
          <a:bodyPr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hasCustomPrompt="1"/>
          </p:nvPr>
        </p:nvSpPr>
        <p:spPr>
          <a:xfrm>
            <a:off x="7056276" y="2089115"/>
            <a:ext cx="1784135" cy="936154"/>
          </a:xfrm>
        </p:spPr>
        <p:txBody>
          <a:bodyPr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303590" y="1026448"/>
            <a:ext cx="8536821" cy="276999"/>
          </a:xfrm>
          <a:noFill/>
        </p:spPr>
        <p:txBody>
          <a:bodyPr wrap="square" lIns="72000" rIns="72000" bIns="0">
            <a:spAutoFit/>
          </a:bodyPr>
          <a:lstStyle>
            <a:lvl1pPr marL="0" indent="0">
              <a:buNone/>
              <a:defRPr sz="1500">
                <a:solidFill>
                  <a:schemeClr val="tx1">
                    <a:lumMod val="65000"/>
                    <a:lumOff val="35000"/>
                  </a:schemeClr>
                </a:solidFill>
              </a:defRPr>
            </a:lvl1pPr>
          </a:lstStyle>
          <a:p>
            <a:pPr lvl="0"/>
            <a:r>
              <a:rPr lang="en-GB" dirty="0"/>
              <a:t>Subtitle of the slide</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6" name="Footer Placeholder 5">
            <a:extLst>
              <a:ext uri="{FF2B5EF4-FFF2-40B4-BE49-F238E27FC236}">
                <a16:creationId xmlns:a16="http://schemas.microsoft.com/office/drawing/2014/main" id="{0525956B-9ABB-0048-8679-7C2E496AEEF3}"/>
              </a:ext>
            </a:extLst>
          </p:cNvPr>
          <p:cNvSpPr>
            <a:spLocks noGrp="1"/>
          </p:cNvSpPr>
          <p:nvPr>
            <p:ph type="ftr" sz="quarter" idx="29"/>
          </p:nvPr>
        </p:nvSpPr>
        <p:spPr/>
        <p:txBody>
          <a:bodyPr/>
          <a:lstStyle/>
          <a:p>
            <a:endParaRPr lang="en-US" dirty="0"/>
          </a:p>
        </p:txBody>
      </p:sp>
    </p:spTree>
    <p:extLst>
      <p:ext uri="{BB962C8B-B14F-4D97-AF65-F5344CB8AC3E}">
        <p14:creationId xmlns:p14="http://schemas.microsoft.com/office/powerpoint/2010/main" val="388174853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8_4 columns with colored titles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303589" y="1026448"/>
            <a:ext cx="8536811" cy="276999"/>
          </a:xfrm>
          <a:noFill/>
        </p:spPr>
        <p:txBody>
          <a:bodyPr wrap="square" lIns="72000" rIns="72000" bIns="0">
            <a:spAutoFit/>
          </a:bodyPr>
          <a:lstStyle>
            <a:lvl1pPr marL="0" indent="0">
              <a:buNone/>
              <a:defRPr sz="1500">
                <a:solidFill>
                  <a:schemeClr val="tx1">
                    <a:lumMod val="65000"/>
                    <a:lumOff val="35000"/>
                  </a:schemeClr>
                </a:solidFill>
              </a:defRPr>
            </a:lvl1pPr>
          </a:lstStyle>
          <a:p>
            <a:pPr lvl="0"/>
            <a:r>
              <a:rPr lang="en-GB" dirty="0"/>
              <a:t>Subtitle of the slide</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2" name="Espace réservé du texte 4">
            <a:extLst>
              <a:ext uri="{FF2B5EF4-FFF2-40B4-BE49-F238E27FC236}">
                <a16:creationId xmlns:a16="http://schemas.microsoft.com/office/drawing/2014/main" id="{FFF7EE1B-7DB4-488B-B26D-A38B11675A8E}"/>
              </a:ext>
            </a:extLst>
          </p:cNvPr>
          <p:cNvSpPr>
            <a:spLocks noGrp="1"/>
          </p:cNvSpPr>
          <p:nvPr>
            <p:ph type="body" sz="quarter" idx="20" hasCustomPrompt="1"/>
          </p:nvPr>
        </p:nvSpPr>
        <p:spPr>
          <a:xfrm>
            <a:off x="303589" y="1495425"/>
            <a:ext cx="1784135" cy="276999"/>
          </a:xfrm>
          <a:noFill/>
        </p:spPr>
        <p:txBody>
          <a:bodyPr lIns="72000" rIns="0" anchor="t">
            <a:spAutoFit/>
          </a:bodyPr>
          <a:lstStyle>
            <a:lvl1pPr marL="0" indent="0" algn="l">
              <a:buNone/>
              <a:defRPr b="1" cap="none" baseline="0">
                <a:solidFill>
                  <a:schemeClr val="bg2"/>
                </a:solidFill>
              </a:defRPr>
            </a:lvl1pPr>
          </a:lstStyle>
          <a:p>
            <a:pPr lvl="0"/>
            <a:r>
              <a:rPr lang="en-GB" dirty="0"/>
              <a:t>Title</a:t>
            </a:r>
          </a:p>
        </p:txBody>
      </p:sp>
      <p:sp>
        <p:nvSpPr>
          <p:cNvPr id="23" name="Espace réservé du texte 4">
            <a:extLst>
              <a:ext uri="{FF2B5EF4-FFF2-40B4-BE49-F238E27FC236}">
                <a16:creationId xmlns:a16="http://schemas.microsoft.com/office/drawing/2014/main" id="{96518655-1BBA-4FB9-A1A1-87676ECAF404}"/>
              </a:ext>
            </a:extLst>
          </p:cNvPr>
          <p:cNvSpPr>
            <a:spLocks noGrp="1"/>
          </p:cNvSpPr>
          <p:nvPr>
            <p:ph type="body" sz="quarter" idx="21" hasCustomPrompt="1"/>
          </p:nvPr>
        </p:nvSpPr>
        <p:spPr>
          <a:xfrm>
            <a:off x="2554484" y="1495425"/>
            <a:ext cx="1784135" cy="276999"/>
          </a:xfrm>
          <a:noFill/>
        </p:spPr>
        <p:txBody>
          <a:bodyPr lIns="72000" rIns="0" anchor="t">
            <a:spAutoFit/>
          </a:bodyPr>
          <a:lstStyle>
            <a:lvl1pPr marL="0" indent="0" algn="l">
              <a:buNone/>
              <a:defRPr b="1" cap="none" baseline="0">
                <a:solidFill>
                  <a:schemeClr val="tx2"/>
                </a:solidFill>
              </a:defRPr>
            </a:lvl1pPr>
          </a:lstStyle>
          <a:p>
            <a:pPr lvl="0"/>
            <a:r>
              <a:rPr lang="en-GB" dirty="0"/>
              <a:t>Title</a:t>
            </a:r>
          </a:p>
        </p:txBody>
      </p:sp>
      <p:sp>
        <p:nvSpPr>
          <p:cNvPr id="24" name="Espace réservé du texte 4">
            <a:extLst>
              <a:ext uri="{FF2B5EF4-FFF2-40B4-BE49-F238E27FC236}">
                <a16:creationId xmlns:a16="http://schemas.microsoft.com/office/drawing/2014/main" id="{8634DFA4-CD88-4C57-A92C-47493D245D0F}"/>
              </a:ext>
            </a:extLst>
          </p:cNvPr>
          <p:cNvSpPr>
            <a:spLocks noGrp="1"/>
          </p:cNvSpPr>
          <p:nvPr>
            <p:ph type="body" sz="quarter" idx="22" hasCustomPrompt="1"/>
          </p:nvPr>
        </p:nvSpPr>
        <p:spPr>
          <a:xfrm>
            <a:off x="4805380" y="1495425"/>
            <a:ext cx="1784135" cy="276999"/>
          </a:xfrm>
          <a:noFill/>
        </p:spPr>
        <p:txBody>
          <a:bodyPr lIns="72000" rIns="0" anchor="t">
            <a:spAutoFit/>
          </a:bodyPr>
          <a:lstStyle>
            <a:lvl1pPr marL="0" indent="0" algn="l">
              <a:buNone/>
              <a:defRPr b="1" cap="none" baseline="0">
                <a:solidFill>
                  <a:schemeClr val="accent3"/>
                </a:solidFill>
              </a:defRPr>
            </a:lvl1pPr>
          </a:lstStyle>
          <a:p>
            <a:pPr lvl="0"/>
            <a:r>
              <a:rPr lang="en-GB" dirty="0"/>
              <a:t>Title</a:t>
            </a:r>
          </a:p>
        </p:txBody>
      </p:sp>
      <p:sp>
        <p:nvSpPr>
          <p:cNvPr id="25" name="Espace réservé du texte 4">
            <a:extLst>
              <a:ext uri="{FF2B5EF4-FFF2-40B4-BE49-F238E27FC236}">
                <a16:creationId xmlns:a16="http://schemas.microsoft.com/office/drawing/2014/main" id="{09285BF7-E824-44DC-8939-2EEDF8EAB5ED}"/>
              </a:ext>
            </a:extLst>
          </p:cNvPr>
          <p:cNvSpPr>
            <a:spLocks noGrp="1"/>
          </p:cNvSpPr>
          <p:nvPr>
            <p:ph type="body" sz="quarter" idx="23" hasCustomPrompt="1"/>
          </p:nvPr>
        </p:nvSpPr>
        <p:spPr>
          <a:xfrm>
            <a:off x="7056276" y="1495425"/>
            <a:ext cx="1784135" cy="276999"/>
          </a:xfrm>
          <a:noFill/>
        </p:spPr>
        <p:txBody>
          <a:bodyPr lIns="72000" rIns="0" anchor="t">
            <a:spAutoFit/>
          </a:bodyPr>
          <a:lstStyle>
            <a:lvl1pPr marL="0" indent="0" algn="l">
              <a:buNone/>
              <a:defRPr b="1" cap="none" baseline="0">
                <a:solidFill>
                  <a:schemeClr val="accent1"/>
                </a:solidFill>
              </a:defRPr>
            </a:lvl1pPr>
          </a:lstStyle>
          <a:p>
            <a:pPr lvl="0"/>
            <a:r>
              <a:rPr lang="en-GB" dirty="0"/>
              <a:t>Title</a:t>
            </a:r>
          </a:p>
        </p:txBody>
      </p:sp>
      <p:sp>
        <p:nvSpPr>
          <p:cNvPr id="26" name="Espace réservé du texte 15">
            <a:extLst>
              <a:ext uri="{FF2B5EF4-FFF2-40B4-BE49-F238E27FC236}">
                <a16:creationId xmlns:a16="http://schemas.microsoft.com/office/drawing/2014/main" id="{7EA390A2-E2D4-4D20-BDB9-C874325BA370}"/>
              </a:ext>
            </a:extLst>
          </p:cNvPr>
          <p:cNvSpPr>
            <a:spLocks noGrp="1"/>
          </p:cNvSpPr>
          <p:nvPr>
            <p:ph type="body" sz="quarter" idx="24" hasCustomPrompt="1"/>
          </p:nvPr>
        </p:nvSpPr>
        <p:spPr>
          <a:xfrm>
            <a:off x="303590" y="2089115"/>
            <a:ext cx="1784135" cy="936154"/>
          </a:xfrm>
        </p:spPr>
        <p:txBody>
          <a:bodyPr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7" name="Espace réservé du texte 15">
            <a:extLst>
              <a:ext uri="{FF2B5EF4-FFF2-40B4-BE49-F238E27FC236}">
                <a16:creationId xmlns:a16="http://schemas.microsoft.com/office/drawing/2014/main" id="{1564D801-B0E6-43C3-8B94-0E89FD96100D}"/>
              </a:ext>
            </a:extLst>
          </p:cNvPr>
          <p:cNvSpPr>
            <a:spLocks noGrp="1"/>
          </p:cNvSpPr>
          <p:nvPr>
            <p:ph type="body" sz="quarter" idx="25" hasCustomPrompt="1"/>
          </p:nvPr>
        </p:nvSpPr>
        <p:spPr>
          <a:xfrm>
            <a:off x="2554485" y="2089115"/>
            <a:ext cx="1784135" cy="936154"/>
          </a:xfrm>
        </p:spPr>
        <p:txBody>
          <a:bodyPr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8" name="Espace réservé du texte 15">
            <a:extLst>
              <a:ext uri="{FF2B5EF4-FFF2-40B4-BE49-F238E27FC236}">
                <a16:creationId xmlns:a16="http://schemas.microsoft.com/office/drawing/2014/main" id="{461F3D26-7698-4382-817D-06AE9A8CDF0C}"/>
              </a:ext>
            </a:extLst>
          </p:cNvPr>
          <p:cNvSpPr>
            <a:spLocks noGrp="1"/>
          </p:cNvSpPr>
          <p:nvPr>
            <p:ph type="body" sz="quarter" idx="26" hasCustomPrompt="1"/>
          </p:nvPr>
        </p:nvSpPr>
        <p:spPr>
          <a:xfrm>
            <a:off x="4805380" y="2089115"/>
            <a:ext cx="1784135" cy="936154"/>
          </a:xfrm>
        </p:spPr>
        <p:txBody>
          <a:bodyPr wrap="square"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9" name="Espace réservé du texte 15">
            <a:extLst>
              <a:ext uri="{FF2B5EF4-FFF2-40B4-BE49-F238E27FC236}">
                <a16:creationId xmlns:a16="http://schemas.microsoft.com/office/drawing/2014/main" id="{B611E923-D3EE-49B7-A936-85891DEAA76C}"/>
              </a:ext>
            </a:extLst>
          </p:cNvPr>
          <p:cNvSpPr>
            <a:spLocks noGrp="1"/>
          </p:cNvSpPr>
          <p:nvPr>
            <p:ph type="body" sz="quarter" idx="27" hasCustomPrompt="1"/>
          </p:nvPr>
        </p:nvSpPr>
        <p:spPr>
          <a:xfrm>
            <a:off x="7056276" y="2089115"/>
            <a:ext cx="1784135" cy="936154"/>
          </a:xfrm>
        </p:spPr>
        <p:txBody>
          <a:bodyPr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cxnSp>
        <p:nvCxnSpPr>
          <p:cNvPr id="30" name="Straight Connector 35">
            <a:extLst>
              <a:ext uri="{FF2B5EF4-FFF2-40B4-BE49-F238E27FC236}">
                <a16:creationId xmlns:a16="http://schemas.microsoft.com/office/drawing/2014/main" id="{F37A373E-B0C6-4A3A-88BD-3C093DFFB918}"/>
              </a:ext>
            </a:extLst>
          </p:cNvPr>
          <p:cNvCxnSpPr>
            <a:cxnSpLocks/>
          </p:cNvCxnSpPr>
          <p:nvPr userDrawn="1"/>
        </p:nvCxnSpPr>
        <p:spPr>
          <a:xfrm flipV="1">
            <a:off x="2321105" y="1356615"/>
            <a:ext cx="0" cy="290106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5">
            <a:extLst>
              <a:ext uri="{FF2B5EF4-FFF2-40B4-BE49-F238E27FC236}">
                <a16:creationId xmlns:a16="http://schemas.microsoft.com/office/drawing/2014/main" id="{0BDAA492-5340-46F7-A09D-5F68BE925AB6}"/>
              </a:ext>
            </a:extLst>
          </p:cNvPr>
          <p:cNvCxnSpPr>
            <a:cxnSpLocks/>
          </p:cNvCxnSpPr>
          <p:nvPr userDrawn="1"/>
        </p:nvCxnSpPr>
        <p:spPr>
          <a:xfrm flipV="1">
            <a:off x="4571999" y="1356615"/>
            <a:ext cx="0" cy="290106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5">
            <a:extLst>
              <a:ext uri="{FF2B5EF4-FFF2-40B4-BE49-F238E27FC236}">
                <a16:creationId xmlns:a16="http://schemas.microsoft.com/office/drawing/2014/main" id="{8EDA2254-B51E-42A4-9F98-3E60FD4D7E0B}"/>
              </a:ext>
            </a:extLst>
          </p:cNvPr>
          <p:cNvCxnSpPr>
            <a:cxnSpLocks/>
          </p:cNvCxnSpPr>
          <p:nvPr userDrawn="1"/>
        </p:nvCxnSpPr>
        <p:spPr>
          <a:xfrm flipV="1">
            <a:off x="6822894" y="1356615"/>
            <a:ext cx="0" cy="290106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EBE7FA1B-5C38-A445-898D-14CF180AD251}"/>
              </a:ext>
            </a:extLst>
          </p:cNvPr>
          <p:cNvSpPr>
            <a:spLocks noGrp="1"/>
          </p:cNvSpPr>
          <p:nvPr>
            <p:ph type="ftr" sz="quarter" idx="28"/>
          </p:nvPr>
        </p:nvSpPr>
        <p:spPr/>
        <p:txBody>
          <a:bodyPr/>
          <a:lstStyle/>
          <a:p>
            <a:endParaRPr lang="en-US" dirty="0"/>
          </a:p>
        </p:txBody>
      </p:sp>
    </p:spTree>
    <p:extLst>
      <p:ext uri="{BB962C8B-B14F-4D97-AF65-F5344CB8AC3E}">
        <p14:creationId xmlns:p14="http://schemas.microsoft.com/office/powerpoint/2010/main" val="19657027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4 columns with colored box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364692" y="1495425"/>
            <a:ext cx="8366438" cy="276999"/>
          </a:xfrm>
          <a:solidFill>
            <a:schemeClr val="bg2"/>
          </a:solidFill>
        </p:spPr>
        <p:txBody>
          <a:bodyPr wrap="square" lIns="0" rIns="0" anchor="t">
            <a:spAutoFit/>
          </a:bodyPr>
          <a:lstStyle>
            <a:lvl1pPr marL="0" indent="0" algn="ctr">
              <a:buNone/>
              <a:defRPr b="1" cap="none" baseline="0">
                <a:solidFill>
                  <a:schemeClr val="bg1"/>
                </a:solidFill>
              </a:defRPr>
            </a:lvl1pPr>
          </a:lstStyle>
          <a:p>
            <a:pPr lvl="0"/>
            <a:r>
              <a:rPr lang="en-GB" dirty="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364416" y="1975588"/>
            <a:ext cx="8366438" cy="751488"/>
          </a:xfrm>
        </p:spPr>
        <p:txBody>
          <a:bodyPr wrap="square"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303590" y="1026448"/>
            <a:ext cx="8536821" cy="276999"/>
          </a:xfrm>
          <a:noFill/>
        </p:spPr>
        <p:txBody>
          <a:bodyPr wrap="square" lIns="72000" rIns="72000" bIns="0">
            <a:spAutoFit/>
          </a:bodyPr>
          <a:lstStyle>
            <a:lvl1pPr marL="0" indent="0">
              <a:buNone/>
              <a:defRPr sz="1500">
                <a:solidFill>
                  <a:schemeClr val="tx1">
                    <a:lumMod val="65000"/>
                    <a:lumOff val="35000"/>
                  </a:schemeClr>
                </a:solidFill>
              </a:defRPr>
            </a:lvl1pPr>
          </a:lstStyle>
          <a:p>
            <a:pPr lvl="0"/>
            <a:r>
              <a:rPr lang="en-GB" dirty="0"/>
              <a:t>Subtitle of the slide</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6" name="Footer Placeholder 5">
            <a:extLst>
              <a:ext uri="{FF2B5EF4-FFF2-40B4-BE49-F238E27FC236}">
                <a16:creationId xmlns:a16="http://schemas.microsoft.com/office/drawing/2014/main" id="{F6B119A5-7BE2-6A4F-9F1D-854FEA4616C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25446068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guide id="8" pos="3840">
          <p15:clr>
            <a:srgbClr val="FBAE40"/>
          </p15:clr>
        </p15:guide>
        <p15:guide id="9" pos="7333">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4 columns with colored box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364692" y="1495425"/>
            <a:ext cx="3869525" cy="276999"/>
          </a:xfrm>
          <a:solidFill>
            <a:schemeClr val="bg2"/>
          </a:solidFill>
        </p:spPr>
        <p:txBody>
          <a:bodyPr wrap="square" lIns="0" rIns="0" anchor="t">
            <a:spAutoFit/>
          </a:bodyPr>
          <a:lstStyle>
            <a:lvl1pPr marL="0" indent="0" algn="ctr">
              <a:buNone/>
              <a:defRPr b="1" cap="none" baseline="0">
                <a:solidFill>
                  <a:schemeClr val="bg1"/>
                </a:solidFill>
              </a:defRPr>
            </a:lvl1pPr>
          </a:lstStyle>
          <a:p>
            <a:pPr lvl="0"/>
            <a:r>
              <a:rPr lang="en-GB" dirty="0"/>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4861513" y="1495425"/>
            <a:ext cx="3869525" cy="276999"/>
          </a:xfrm>
          <a:solidFill>
            <a:schemeClr val="tx2"/>
          </a:solidFill>
        </p:spPr>
        <p:txBody>
          <a:bodyPr wrap="square" lIns="0" rIns="0" anchor="t">
            <a:spAutoFit/>
          </a:bodyPr>
          <a:lstStyle>
            <a:lvl1pPr marL="0" indent="0" algn="ctr">
              <a:buNone/>
              <a:defRPr b="1" cap="none" baseline="0">
                <a:solidFill>
                  <a:schemeClr val="bg1"/>
                </a:solidFill>
              </a:defRPr>
            </a:lvl1pPr>
          </a:lstStyle>
          <a:p>
            <a:pPr lvl="0"/>
            <a:r>
              <a:rPr lang="en-GB" dirty="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364416" y="1975588"/>
            <a:ext cx="3869526" cy="751488"/>
          </a:xfrm>
        </p:spPr>
        <p:txBody>
          <a:bodyPr wrap="square"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4861327" y="1975588"/>
            <a:ext cx="3869527" cy="751488"/>
          </a:xfrm>
        </p:spPr>
        <p:txBody>
          <a:bodyPr wrap="square"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303590" y="1026448"/>
            <a:ext cx="8536821" cy="276999"/>
          </a:xfrm>
          <a:noFill/>
        </p:spPr>
        <p:txBody>
          <a:bodyPr wrap="square" lIns="72000" rIns="72000" bIns="0">
            <a:spAutoFit/>
          </a:bodyPr>
          <a:lstStyle>
            <a:lvl1pPr marL="0" indent="0">
              <a:buNone/>
              <a:defRPr sz="1500">
                <a:solidFill>
                  <a:schemeClr val="tx1">
                    <a:lumMod val="65000"/>
                    <a:lumOff val="35000"/>
                  </a:schemeClr>
                </a:solidFill>
              </a:defRPr>
            </a:lvl1pPr>
          </a:lstStyle>
          <a:p>
            <a:pPr lvl="0"/>
            <a:r>
              <a:rPr lang="en-GB" dirty="0"/>
              <a:t>Subtitle of the slide</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6" name="Footer Placeholder 5">
            <a:extLst>
              <a:ext uri="{FF2B5EF4-FFF2-40B4-BE49-F238E27FC236}">
                <a16:creationId xmlns:a16="http://schemas.microsoft.com/office/drawing/2014/main" id="{F6B119A5-7BE2-6A4F-9F1D-854FEA4616C7}"/>
              </a:ext>
            </a:extLst>
          </p:cNvPr>
          <p:cNvSpPr>
            <a:spLocks noGrp="1"/>
          </p:cNvSpPr>
          <p:nvPr>
            <p:ph type="ftr" sz="quarter" idx="26"/>
          </p:nvPr>
        </p:nvSpPr>
        <p:spPr/>
        <p:txBody>
          <a:bodyPr/>
          <a:lstStyle/>
          <a:p>
            <a:endParaRPr lang="en-US" dirty="0"/>
          </a:p>
        </p:txBody>
      </p:sp>
    </p:spTree>
    <p:extLst>
      <p:ext uri="{BB962C8B-B14F-4D97-AF65-F5344CB8AC3E}">
        <p14:creationId xmlns:p14="http://schemas.microsoft.com/office/powerpoint/2010/main" val="352974003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guide id="8" pos="3840">
          <p15:clr>
            <a:srgbClr val="FBAE40"/>
          </p15:clr>
        </p15:guide>
        <p15:guide id="9" pos="7333">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 columns with colored box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364331" y="1975588"/>
            <a:ext cx="2396258" cy="936154"/>
          </a:xfrm>
        </p:spPr>
        <p:txBody>
          <a:bodyPr wrap="square"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3337609" y="1975588"/>
            <a:ext cx="2396258" cy="936154"/>
          </a:xfrm>
        </p:spPr>
        <p:txBody>
          <a:bodyPr wrap="square"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6312796" y="1975588"/>
            <a:ext cx="2396258" cy="936154"/>
          </a:xfrm>
        </p:spPr>
        <p:txBody>
          <a:bodyPr wrap="square"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364608" y="1495424"/>
            <a:ext cx="2396257" cy="276999"/>
          </a:xfrm>
          <a:solidFill>
            <a:schemeClr val="bg2"/>
          </a:solidFill>
        </p:spPr>
        <p:txBody>
          <a:bodyPr lIns="0" rIns="0" anchor="t">
            <a:spAutoFit/>
          </a:bodyPr>
          <a:lstStyle>
            <a:lvl1pPr marL="0" indent="0" algn="ctr">
              <a:buNone/>
              <a:defRPr b="1" cap="none" baseline="0">
                <a:solidFill>
                  <a:schemeClr val="bg1"/>
                </a:solidFill>
              </a:defRPr>
            </a:lvl1pPr>
          </a:lstStyle>
          <a:p>
            <a:pPr lvl="0"/>
            <a:r>
              <a:rPr lang="en-GB" dirty="0"/>
              <a:t>Title</a:t>
            </a:r>
          </a:p>
        </p:txBody>
      </p:sp>
      <p:sp>
        <p:nvSpPr>
          <p:cNvPr id="20" name="Espace réservé du texte 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3337748" y="1495424"/>
            <a:ext cx="2396257" cy="276999"/>
          </a:xfrm>
          <a:solidFill>
            <a:schemeClr val="tx2"/>
          </a:solidFill>
        </p:spPr>
        <p:txBody>
          <a:bodyPr lIns="0" rIns="0" anchor="t">
            <a:spAutoFit/>
          </a:bodyPr>
          <a:lstStyle>
            <a:lvl1pPr marL="0" indent="0" algn="ctr">
              <a:buNone/>
              <a:defRPr b="1" cap="none" baseline="0">
                <a:solidFill>
                  <a:schemeClr val="bg1"/>
                </a:solidFill>
              </a:defRPr>
            </a:lvl1pPr>
          </a:lstStyle>
          <a:p>
            <a:pPr lvl="0"/>
            <a:r>
              <a:rPr lang="en-GB" dirty="0"/>
              <a:t>Title</a:t>
            </a:r>
          </a:p>
        </p:txBody>
      </p:sp>
      <p:sp>
        <p:nvSpPr>
          <p:cNvPr id="21" name="Espace réservé du texte 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6312797" y="1495424"/>
            <a:ext cx="2396257" cy="276999"/>
          </a:xfrm>
          <a:solidFill>
            <a:schemeClr val="accent4"/>
          </a:solidFill>
        </p:spPr>
        <p:txBody>
          <a:bodyPr lIns="0" rIns="0" anchor="t">
            <a:spAutoFit/>
          </a:bodyPr>
          <a:lstStyle>
            <a:lvl1pPr marL="0" indent="0" algn="ctr">
              <a:buNone/>
              <a:defRPr b="1" cap="none" baseline="0">
                <a:solidFill>
                  <a:schemeClr val="bg1"/>
                </a:solidFill>
              </a:defRPr>
            </a:lvl1pPr>
          </a:lstStyle>
          <a:p>
            <a:pPr lvl="0"/>
            <a:r>
              <a:rPr lang="en-GB" dirty="0"/>
              <a:t>Title</a:t>
            </a:r>
          </a:p>
        </p:txBody>
      </p:sp>
      <p:sp>
        <p:nvSpPr>
          <p:cNvPr id="24" name="Text Placeholder 5">
            <a:extLst>
              <a:ext uri="{FF2B5EF4-FFF2-40B4-BE49-F238E27FC236}">
                <a16:creationId xmlns:a16="http://schemas.microsoft.com/office/drawing/2014/main" id="{3D36ADE6-0DA4-44E3-B987-5881099F8298}"/>
              </a:ext>
            </a:extLst>
          </p:cNvPr>
          <p:cNvSpPr>
            <a:spLocks noGrp="1"/>
          </p:cNvSpPr>
          <p:nvPr>
            <p:ph type="body" sz="quarter" idx="15" hasCustomPrompt="1"/>
          </p:nvPr>
        </p:nvSpPr>
        <p:spPr>
          <a:xfrm>
            <a:off x="303590" y="1026448"/>
            <a:ext cx="8536821" cy="276999"/>
          </a:xfrm>
          <a:noFill/>
        </p:spPr>
        <p:txBody>
          <a:bodyPr wrap="square" lIns="72000" rIns="72000" bIns="0">
            <a:spAutoFit/>
          </a:bodyPr>
          <a:lstStyle>
            <a:lvl1pPr marL="0" indent="0">
              <a:buNone/>
              <a:defRPr sz="1500">
                <a:solidFill>
                  <a:schemeClr val="tx1">
                    <a:lumMod val="65000"/>
                    <a:lumOff val="35000"/>
                  </a:schemeClr>
                </a:solidFill>
              </a:defRPr>
            </a:lvl1pPr>
          </a:lstStyle>
          <a:p>
            <a:pPr lvl="0"/>
            <a:r>
              <a:rPr lang="en-GB" dirty="0"/>
              <a:t>Subtitle of the slide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5" name="Footer Placeholder 4">
            <a:extLst>
              <a:ext uri="{FF2B5EF4-FFF2-40B4-BE49-F238E27FC236}">
                <a16:creationId xmlns:a16="http://schemas.microsoft.com/office/drawing/2014/main" id="{20BD33FE-E132-9D48-9492-34AF5F18EB7D}"/>
              </a:ext>
            </a:extLst>
          </p:cNvPr>
          <p:cNvSpPr>
            <a:spLocks noGrp="1"/>
          </p:cNvSpPr>
          <p:nvPr>
            <p:ph type="ftr" sz="quarter" idx="30"/>
          </p:nvPr>
        </p:nvSpPr>
        <p:spPr/>
        <p:txBody>
          <a:bodyPr/>
          <a:lstStyle/>
          <a:p>
            <a:endParaRPr lang="en-US" dirty="0"/>
          </a:p>
        </p:txBody>
      </p:sp>
    </p:spTree>
    <p:extLst>
      <p:ext uri="{BB962C8B-B14F-4D97-AF65-F5344CB8AC3E}">
        <p14:creationId xmlns:p14="http://schemas.microsoft.com/office/powerpoint/2010/main" val="233244140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guide id="8" pos="7310">
          <p15:clr>
            <a:srgbClr val="F26B43"/>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3 columns with colored box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364331" y="1975588"/>
            <a:ext cx="2396258" cy="936154"/>
          </a:xfrm>
        </p:spPr>
        <p:txBody>
          <a:bodyPr wrap="square"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3337609" y="1975588"/>
            <a:ext cx="2396258" cy="936154"/>
          </a:xfrm>
        </p:spPr>
        <p:txBody>
          <a:bodyPr wrap="square"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6312796" y="1975588"/>
            <a:ext cx="2396258" cy="936154"/>
          </a:xfrm>
        </p:spPr>
        <p:txBody>
          <a:bodyPr wrap="square"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364608" y="1495424"/>
            <a:ext cx="2396257" cy="276999"/>
          </a:xfrm>
          <a:solidFill>
            <a:schemeClr val="bg2"/>
          </a:solidFill>
        </p:spPr>
        <p:txBody>
          <a:bodyPr lIns="0" rIns="0" anchor="t">
            <a:spAutoFit/>
          </a:bodyPr>
          <a:lstStyle>
            <a:lvl1pPr marL="0" indent="0" algn="ctr">
              <a:buNone/>
              <a:defRPr b="1" cap="none" baseline="0">
                <a:solidFill>
                  <a:schemeClr val="bg1"/>
                </a:solidFill>
              </a:defRPr>
            </a:lvl1pPr>
          </a:lstStyle>
          <a:p>
            <a:pPr lvl="0"/>
            <a:r>
              <a:rPr lang="en-GB" dirty="0"/>
              <a:t>Title</a:t>
            </a:r>
          </a:p>
        </p:txBody>
      </p:sp>
      <p:sp>
        <p:nvSpPr>
          <p:cNvPr id="20" name="Espace réservé du texte 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3337748" y="1495424"/>
            <a:ext cx="2396257" cy="276999"/>
          </a:xfrm>
          <a:solidFill>
            <a:schemeClr val="tx2"/>
          </a:solidFill>
        </p:spPr>
        <p:txBody>
          <a:bodyPr lIns="0" rIns="0" anchor="t">
            <a:spAutoFit/>
          </a:bodyPr>
          <a:lstStyle>
            <a:lvl1pPr marL="0" indent="0" algn="ctr">
              <a:buNone/>
              <a:defRPr b="1" cap="none" baseline="0">
                <a:solidFill>
                  <a:schemeClr val="bg1"/>
                </a:solidFill>
              </a:defRPr>
            </a:lvl1pPr>
          </a:lstStyle>
          <a:p>
            <a:pPr lvl="0"/>
            <a:r>
              <a:rPr lang="en-GB" dirty="0"/>
              <a:t>Title</a:t>
            </a:r>
          </a:p>
        </p:txBody>
      </p:sp>
      <p:sp>
        <p:nvSpPr>
          <p:cNvPr id="21" name="Espace réservé du texte 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6312797" y="1495424"/>
            <a:ext cx="2396257" cy="276999"/>
          </a:xfrm>
          <a:solidFill>
            <a:schemeClr val="accent3"/>
          </a:solidFill>
        </p:spPr>
        <p:txBody>
          <a:bodyPr lIns="0" rIns="0" anchor="t">
            <a:spAutoFit/>
          </a:bodyPr>
          <a:lstStyle>
            <a:lvl1pPr marL="0" indent="0" algn="ctr">
              <a:buNone/>
              <a:defRPr b="1" cap="none" baseline="0">
                <a:solidFill>
                  <a:schemeClr val="bg1"/>
                </a:solidFill>
              </a:defRPr>
            </a:lvl1pPr>
          </a:lstStyle>
          <a:p>
            <a:pPr lvl="0"/>
            <a:r>
              <a:rPr lang="en-GB" dirty="0"/>
              <a:t>Title</a:t>
            </a:r>
          </a:p>
        </p:txBody>
      </p:sp>
      <p:sp>
        <p:nvSpPr>
          <p:cNvPr id="24" name="Text Placeholder 5">
            <a:extLst>
              <a:ext uri="{FF2B5EF4-FFF2-40B4-BE49-F238E27FC236}">
                <a16:creationId xmlns:a16="http://schemas.microsoft.com/office/drawing/2014/main" id="{3D36ADE6-0DA4-44E3-B987-5881099F8298}"/>
              </a:ext>
            </a:extLst>
          </p:cNvPr>
          <p:cNvSpPr>
            <a:spLocks noGrp="1"/>
          </p:cNvSpPr>
          <p:nvPr>
            <p:ph type="body" sz="quarter" idx="15" hasCustomPrompt="1"/>
          </p:nvPr>
        </p:nvSpPr>
        <p:spPr>
          <a:xfrm>
            <a:off x="303590" y="1026448"/>
            <a:ext cx="8536821" cy="276999"/>
          </a:xfrm>
          <a:noFill/>
        </p:spPr>
        <p:txBody>
          <a:bodyPr wrap="square" lIns="72000" rIns="72000" bIns="0">
            <a:spAutoFit/>
          </a:bodyPr>
          <a:lstStyle>
            <a:lvl1pPr marL="0" indent="0">
              <a:buNone/>
              <a:defRPr sz="1500">
                <a:solidFill>
                  <a:schemeClr val="tx1">
                    <a:lumMod val="65000"/>
                    <a:lumOff val="35000"/>
                  </a:schemeClr>
                </a:solidFill>
              </a:defRPr>
            </a:lvl1pPr>
          </a:lstStyle>
          <a:p>
            <a:pPr lvl="0"/>
            <a:r>
              <a:rPr lang="en-GB" dirty="0"/>
              <a:t>Subtitle of the slide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5" name="Footer Placeholder 4">
            <a:extLst>
              <a:ext uri="{FF2B5EF4-FFF2-40B4-BE49-F238E27FC236}">
                <a16:creationId xmlns:a16="http://schemas.microsoft.com/office/drawing/2014/main" id="{20BD33FE-E132-9D48-9492-34AF5F18EB7D}"/>
              </a:ext>
            </a:extLst>
          </p:cNvPr>
          <p:cNvSpPr>
            <a:spLocks noGrp="1"/>
          </p:cNvSpPr>
          <p:nvPr>
            <p:ph type="ftr" sz="quarter" idx="30"/>
          </p:nvPr>
        </p:nvSpPr>
        <p:spPr/>
        <p:txBody>
          <a:bodyPr/>
          <a:lstStyle/>
          <a:p>
            <a:endParaRPr lang="en-US" dirty="0"/>
          </a:p>
        </p:txBody>
      </p:sp>
    </p:spTree>
    <p:extLst>
      <p:ext uri="{BB962C8B-B14F-4D97-AF65-F5344CB8AC3E}">
        <p14:creationId xmlns:p14="http://schemas.microsoft.com/office/powerpoint/2010/main" val="11254485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guide id="8" pos="7310">
          <p15:clr>
            <a:srgbClr val="F26B43"/>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 columns with colored box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364692" y="1495425"/>
            <a:ext cx="1784135" cy="276999"/>
          </a:xfrm>
          <a:solidFill>
            <a:schemeClr val="bg2"/>
          </a:solidFill>
        </p:spPr>
        <p:txBody>
          <a:bodyPr lIns="0" rIns="0" anchor="t">
            <a:spAutoFit/>
          </a:bodyPr>
          <a:lstStyle>
            <a:lvl1pPr marL="0" indent="0" algn="ctr">
              <a:buNone/>
              <a:defRPr b="1" cap="none" baseline="0">
                <a:solidFill>
                  <a:schemeClr val="bg1"/>
                </a:solidFill>
              </a:defRPr>
            </a:lvl1pPr>
          </a:lstStyle>
          <a:p>
            <a:pPr lvl="0"/>
            <a:r>
              <a:rPr lang="en-GB" dirty="0"/>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2550924" y="1495425"/>
            <a:ext cx="1784135" cy="276999"/>
          </a:xfrm>
          <a:solidFill>
            <a:schemeClr val="tx2"/>
          </a:solidFill>
        </p:spPr>
        <p:txBody>
          <a:bodyPr lIns="0" rIns="0" anchor="t">
            <a:spAutoFit/>
          </a:bodyPr>
          <a:lstStyle>
            <a:lvl1pPr marL="0" indent="0" algn="ctr">
              <a:buNone/>
              <a:defRPr b="1" cap="none" baseline="0">
                <a:solidFill>
                  <a:schemeClr val="bg1"/>
                </a:solidFill>
              </a:defRPr>
            </a:lvl1pPr>
          </a:lstStyle>
          <a:p>
            <a:pPr lvl="0"/>
            <a:r>
              <a:rPr lang="en-GB" dirty="0"/>
              <a:t>Title</a:t>
            </a:r>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4737156" y="1495425"/>
            <a:ext cx="1784135" cy="276999"/>
          </a:xfrm>
          <a:solidFill>
            <a:schemeClr val="accent4"/>
          </a:solidFill>
        </p:spPr>
        <p:txBody>
          <a:bodyPr lIns="0" rIns="0" anchor="t">
            <a:spAutoFit/>
          </a:bodyPr>
          <a:lstStyle>
            <a:lvl1pPr marL="0" indent="0" algn="ctr">
              <a:buNone/>
              <a:defRPr b="1" cap="none" baseline="0">
                <a:solidFill>
                  <a:schemeClr val="bg1"/>
                </a:solidFill>
              </a:defRPr>
            </a:lvl1pPr>
          </a:lstStyle>
          <a:p>
            <a:pPr lvl="0"/>
            <a:r>
              <a:rPr lang="en-GB" dirty="0"/>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6923387" y="1495425"/>
            <a:ext cx="1784135" cy="276999"/>
          </a:xfrm>
          <a:solidFill>
            <a:schemeClr val="accent1"/>
          </a:solidFill>
        </p:spPr>
        <p:txBody>
          <a:bodyPr lIns="0" rIns="0" anchor="t">
            <a:spAutoFit/>
          </a:bodyPr>
          <a:lstStyle>
            <a:lvl1pPr marL="0" indent="0" algn="ctr">
              <a:buNone/>
              <a:defRPr b="1" cap="none" baseline="0">
                <a:solidFill>
                  <a:schemeClr val="bg1"/>
                </a:solidFill>
              </a:defRPr>
            </a:lvl1pPr>
          </a:lstStyle>
          <a:p>
            <a:pPr lvl="0"/>
            <a:r>
              <a:rPr lang="en-GB" dirty="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364416" y="1975588"/>
            <a:ext cx="1784135" cy="936154"/>
          </a:xfrm>
        </p:spPr>
        <p:txBody>
          <a:bodyPr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2550739" y="1975588"/>
            <a:ext cx="1784135" cy="936154"/>
          </a:xfrm>
        </p:spPr>
        <p:txBody>
          <a:bodyPr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4737063" y="1975588"/>
            <a:ext cx="1784135" cy="936154"/>
          </a:xfrm>
        </p:spPr>
        <p:txBody>
          <a:bodyPr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hasCustomPrompt="1"/>
          </p:nvPr>
        </p:nvSpPr>
        <p:spPr>
          <a:xfrm>
            <a:off x="6923387" y="1975588"/>
            <a:ext cx="1784135" cy="936154"/>
          </a:xfrm>
        </p:spPr>
        <p:txBody>
          <a:bodyPr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303590" y="1026448"/>
            <a:ext cx="8536821" cy="276999"/>
          </a:xfrm>
          <a:noFill/>
        </p:spPr>
        <p:txBody>
          <a:bodyPr wrap="square" lIns="72000" rIns="72000" bIns="0">
            <a:spAutoFit/>
          </a:bodyPr>
          <a:lstStyle>
            <a:lvl1pPr marL="0" indent="0">
              <a:buNone/>
              <a:defRPr sz="1500">
                <a:solidFill>
                  <a:schemeClr val="tx1">
                    <a:lumMod val="65000"/>
                    <a:lumOff val="35000"/>
                  </a:schemeClr>
                </a:solidFill>
              </a:defRPr>
            </a:lvl1pPr>
          </a:lstStyle>
          <a:p>
            <a:pPr lvl="0"/>
            <a:r>
              <a:rPr lang="en-GB" dirty="0"/>
              <a:t>Subtitle of the slide</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6" name="Footer Placeholder 5">
            <a:extLst>
              <a:ext uri="{FF2B5EF4-FFF2-40B4-BE49-F238E27FC236}">
                <a16:creationId xmlns:a16="http://schemas.microsoft.com/office/drawing/2014/main" id="{B1445B92-B51B-6F4E-9EA4-81CD573B1E19}"/>
              </a:ext>
            </a:extLst>
          </p:cNvPr>
          <p:cNvSpPr>
            <a:spLocks noGrp="1"/>
          </p:cNvSpPr>
          <p:nvPr>
            <p:ph type="ftr" sz="quarter" idx="28"/>
          </p:nvPr>
        </p:nvSpPr>
        <p:spPr/>
        <p:txBody>
          <a:bodyPr/>
          <a:lstStyle/>
          <a:p>
            <a:endParaRPr lang="en-US" dirty="0"/>
          </a:p>
        </p:txBody>
      </p:sp>
    </p:spTree>
    <p:extLst>
      <p:ext uri="{BB962C8B-B14F-4D97-AF65-F5344CB8AC3E}">
        <p14:creationId xmlns:p14="http://schemas.microsoft.com/office/powerpoint/2010/main" val="152287729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_4 columns with colored box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364692" y="1495425"/>
            <a:ext cx="1784135" cy="276999"/>
          </a:xfrm>
          <a:solidFill>
            <a:schemeClr val="bg2"/>
          </a:solidFill>
        </p:spPr>
        <p:txBody>
          <a:bodyPr lIns="0" rIns="0" anchor="t">
            <a:spAutoFit/>
          </a:bodyPr>
          <a:lstStyle>
            <a:lvl1pPr marL="0" indent="0" algn="ctr">
              <a:buNone/>
              <a:defRPr b="1" cap="none" baseline="0">
                <a:solidFill>
                  <a:schemeClr val="bg1"/>
                </a:solidFill>
              </a:defRPr>
            </a:lvl1pPr>
          </a:lstStyle>
          <a:p>
            <a:pPr lvl="0"/>
            <a:r>
              <a:rPr lang="en-GB" dirty="0"/>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2550924" y="1495425"/>
            <a:ext cx="1784135" cy="276999"/>
          </a:xfrm>
          <a:solidFill>
            <a:schemeClr val="tx2"/>
          </a:solidFill>
        </p:spPr>
        <p:txBody>
          <a:bodyPr lIns="0" rIns="0" anchor="t">
            <a:spAutoFit/>
          </a:bodyPr>
          <a:lstStyle>
            <a:lvl1pPr marL="0" indent="0" algn="ctr">
              <a:buNone/>
              <a:defRPr b="1" cap="none" baseline="0">
                <a:solidFill>
                  <a:schemeClr val="bg1"/>
                </a:solidFill>
              </a:defRPr>
            </a:lvl1pPr>
          </a:lstStyle>
          <a:p>
            <a:pPr lvl="0"/>
            <a:r>
              <a:rPr lang="en-GB" dirty="0"/>
              <a:t>Title</a:t>
            </a:r>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4737156" y="1495425"/>
            <a:ext cx="1784135" cy="276999"/>
          </a:xfrm>
          <a:solidFill>
            <a:schemeClr val="accent3"/>
          </a:solidFill>
        </p:spPr>
        <p:txBody>
          <a:bodyPr lIns="0" rIns="0" anchor="t">
            <a:spAutoFit/>
          </a:bodyPr>
          <a:lstStyle>
            <a:lvl1pPr marL="0" indent="0" algn="ctr">
              <a:buNone/>
              <a:defRPr b="1" cap="none" baseline="0">
                <a:solidFill>
                  <a:schemeClr val="bg1"/>
                </a:solidFill>
              </a:defRPr>
            </a:lvl1pPr>
          </a:lstStyle>
          <a:p>
            <a:pPr lvl="0"/>
            <a:r>
              <a:rPr lang="en-GB" dirty="0"/>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6923387" y="1495425"/>
            <a:ext cx="1784135" cy="276999"/>
          </a:xfrm>
          <a:solidFill>
            <a:schemeClr val="accent1"/>
          </a:solidFill>
        </p:spPr>
        <p:txBody>
          <a:bodyPr lIns="0" rIns="0" anchor="t">
            <a:spAutoFit/>
          </a:bodyPr>
          <a:lstStyle>
            <a:lvl1pPr marL="0" indent="0" algn="ctr">
              <a:buNone/>
              <a:defRPr b="1" cap="none" baseline="0">
                <a:solidFill>
                  <a:schemeClr val="bg1"/>
                </a:solidFill>
              </a:defRPr>
            </a:lvl1pPr>
          </a:lstStyle>
          <a:p>
            <a:pPr lvl="0"/>
            <a:r>
              <a:rPr lang="en-GB" dirty="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364416" y="1975588"/>
            <a:ext cx="1784135" cy="936154"/>
          </a:xfrm>
        </p:spPr>
        <p:txBody>
          <a:bodyPr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2550739" y="1975588"/>
            <a:ext cx="1784135" cy="936154"/>
          </a:xfrm>
        </p:spPr>
        <p:txBody>
          <a:bodyPr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4737063" y="1975588"/>
            <a:ext cx="1784135" cy="936154"/>
          </a:xfrm>
        </p:spPr>
        <p:txBody>
          <a:bodyPr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hasCustomPrompt="1"/>
          </p:nvPr>
        </p:nvSpPr>
        <p:spPr>
          <a:xfrm>
            <a:off x="6923387" y="1975588"/>
            <a:ext cx="1784135" cy="936154"/>
          </a:xfrm>
        </p:spPr>
        <p:txBody>
          <a:bodyPr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303590" y="1026448"/>
            <a:ext cx="8536821" cy="276999"/>
          </a:xfrm>
          <a:noFill/>
        </p:spPr>
        <p:txBody>
          <a:bodyPr wrap="square" lIns="72000" rIns="72000" bIns="0">
            <a:spAutoFit/>
          </a:bodyPr>
          <a:lstStyle>
            <a:lvl1pPr marL="0" indent="0">
              <a:buNone/>
              <a:defRPr sz="1500">
                <a:solidFill>
                  <a:schemeClr val="tx1">
                    <a:lumMod val="65000"/>
                    <a:lumOff val="35000"/>
                  </a:schemeClr>
                </a:solidFill>
              </a:defRPr>
            </a:lvl1pPr>
          </a:lstStyle>
          <a:p>
            <a:pPr lvl="0"/>
            <a:r>
              <a:rPr lang="en-GB" dirty="0"/>
              <a:t>Subtitle of the slide</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6" name="Footer Placeholder 5">
            <a:extLst>
              <a:ext uri="{FF2B5EF4-FFF2-40B4-BE49-F238E27FC236}">
                <a16:creationId xmlns:a16="http://schemas.microsoft.com/office/drawing/2014/main" id="{B1445B92-B51B-6F4E-9EA4-81CD573B1E19}"/>
              </a:ext>
            </a:extLst>
          </p:cNvPr>
          <p:cNvSpPr>
            <a:spLocks noGrp="1"/>
          </p:cNvSpPr>
          <p:nvPr>
            <p:ph type="ftr" sz="quarter" idx="28"/>
          </p:nvPr>
        </p:nvSpPr>
        <p:spPr/>
        <p:txBody>
          <a:bodyPr/>
          <a:lstStyle/>
          <a:p>
            <a:endParaRPr lang="en-US" dirty="0"/>
          </a:p>
        </p:txBody>
      </p:sp>
    </p:spTree>
    <p:extLst>
      <p:ext uri="{BB962C8B-B14F-4D97-AF65-F5344CB8AC3E}">
        <p14:creationId xmlns:p14="http://schemas.microsoft.com/office/powerpoint/2010/main" val="254778647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 wide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6438166" cy="5143500"/>
          </a:xfrm>
        </p:spPr>
        <p:txBody>
          <a:bodyPr/>
          <a:lstStyle/>
          <a:p>
            <a:r>
              <a:rPr lang="en-US" dirty="0"/>
              <a:t>Click icon to add picture</a:t>
            </a:r>
            <a:endParaRPr lang="en-GB" dirty="0"/>
          </a:p>
        </p:txBody>
      </p:sp>
      <p:sp>
        <p:nvSpPr>
          <p:cNvPr id="17" name="Rectangle 1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 name="Title 1"/>
          <p:cNvSpPr>
            <a:spLocks noGrp="1"/>
          </p:cNvSpPr>
          <p:nvPr>
            <p:ph type="ctrTitle" hasCustomPrompt="1"/>
          </p:nvPr>
        </p:nvSpPr>
        <p:spPr>
          <a:xfrm>
            <a:off x="6741096" y="2136385"/>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8" name="Rectangle 7"/>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9" name="TextBox 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0" name="Rectangle 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1" name="TextBox 1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2" name="Rectangle 1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3" name="TextBox 1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4" name="Rectangle 13"/>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5" name="TextBox 14"/>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6" name="Rectangle 15"/>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9" name="TextBox 1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0" name="Rectangle 1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1" name="TextBox 2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2" name="Rectangle 2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3" name="TextBox 2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4" name="Rectangle 23"/>
          <p:cNvSpPr/>
          <p:nvPr userDrawn="1"/>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5" name="TextBox 24"/>
          <p:cNvSpPr txBox="1"/>
          <p:nvPr userDrawn="1"/>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Tree>
    <p:extLst>
      <p:ext uri="{BB962C8B-B14F-4D97-AF65-F5344CB8AC3E}">
        <p14:creationId xmlns:p14="http://schemas.microsoft.com/office/powerpoint/2010/main" val="17892720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3 Columns with title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364331" y="1990140"/>
            <a:ext cx="3855068" cy="276999"/>
          </a:xfrm>
        </p:spPr>
        <p:txBody>
          <a:bodyPr wrap="square" anchor="b">
            <a:spAutoFit/>
          </a:bodyPr>
          <a:lstStyle>
            <a:lvl1pPr marL="0" indent="0" algn="ctr">
              <a:buFont typeface="Arial" panose="020B0604020202020204" pitchFamily="34" charset="0"/>
              <a:buNone/>
              <a:defRPr b="1" cap="none" spc="0" baseline="0">
                <a:solidFill>
                  <a:schemeClr val="bg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924601" y="1990140"/>
            <a:ext cx="3854196" cy="276999"/>
          </a:xfrm>
        </p:spPr>
        <p:txBody>
          <a:bodyPr wrap="square" anchor="b">
            <a:spAutoFit/>
          </a:bodyPr>
          <a:lstStyle>
            <a:lvl1pPr marL="0" indent="0" algn="ctr">
              <a:buFont typeface="Arial" panose="020B0604020202020204" pitchFamily="34" charset="0"/>
              <a:buNone/>
              <a:defRPr b="1" cap="none" spc="0" baseline="0">
                <a:solidFill>
                  <a:schemeClr val="tx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364331" y="2379017"/>
            <a:ext cx="3855068" cy="276999"/>
          </a:xfrm>
        </p:spPr>
        <p:txBody>
          <a:bodyPr wrap="square" anchor="t">
            <a:spAutoFit/>
          </a:bodyPr>
          <a:lstStyle>
            <a:lvl1pPr marL="0" indent="0" algn="ctr">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924601" y="2379017"/>
            <a:ext cx="3854196" cy="276999"/>
          </a:xfrm>
        </p:spPr>
        <p:txBody>
          <a:bodyPr wrap="square" anchor="t">
            <a:spAutoFit/>
          </a:bodyPr>
          <a:lstStyle>
            <a:lvl1pPr marL="0" indent="0" algn="ctr">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4" name="Footer Placeholder 3">
            <a:extLst>
              <a:ext uri="{FF2B5EF4-FFF2-40B4-BE49-F238E27FC236}">
                <a16:creationId xmlns:a16="http://schemas.microsoft.com/office/drawing/2014/main" id="{043D9A9C-6AB7-754B-BEE1-C9D9B0B1EAC3}"/>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377299442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3 Columns with title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364333" y="1990140"/>
            <a:ext cx="3855066" cy="276999"/>
          </a:xfrm>
        </p:spPr>
        <p:txBody>
          <a:bodyPr wrap="square" anchor="b">
            <a:spAutoFit/>
          </a:bodyPr>
          <a:lstStyle>
            <a:lvl1pPr marL="0" indent="0" algn="ctr">
              <a:buFont typeface="Arial" panose="020B0604020202020204" pitchFamily="34" charset="0"/>
              <a:buNone/>
              <a:defRPr b="1" cap="none" spc="0" baseline="0">
                <a:solidFill>
                  <a:schemeClr val="bg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924601" y="1990140"/>
            <a:ext cx="3854196" cy="276999"/>
          </a:xfrm>
        </p:spPr>
        <p:txBody>
          <a:bodyPr wrap="square" anchor="b">
            <a:spAutoFit/>
          </a:bodyPr>
          <a:lstStyle>
            <a:lvl1pPr marL="0" indent="0" algn="ctr">
              <a:buFont typeface="Arial" panose="020B0604020202020204" pitchFamily="34" charset="0"/>
              <a:buNone/>
              <a:defRPr b="1" cap="none" spc="0" baseline="0">
                <a:solidFill>
                  <a:schemeClr val="tx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364333" y="2379017"/>
            <a:ext cx="3855066" cy="276999"/>
          </a:xfrm>
        </p:spPr>
        <p:txBody>
          <a:bodyPr wrap="square" anchor="t">
            <a:spAutoFit/>
          </a:bodyPr>
          <a:lstStyle>
            <a:lvl1pPr marL="0" indent="0" algn="ctr">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924601" y="2379017"/>
            <a:ext cx="3854196" cy="276999"/>
          </a:xfrm>
        </p:spPr>
        <p:txBody>
          <a:bodyPr wrap="square" anchor="t">
            <a:spAutoFit/>
          </a:bodyPr>
          <a:lstStyle>
            <a:lvl1pPr marL="0" indent="0" algn="ctr">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cxnSp>
        <p:nvCxnSpPr>
          <p:cNvPr id="9" name="Straight Connector 35">
            <a:extLst>
              <a:ext uri="{FF2B5EF4-FFF2-40B4-BE49-F238E27FC236}">
                <a16:creationId xmlns:a16="http://schemas.microsoft.com/office/drawing/2014/main" id="{4D815116-B105-434F-9774-19364F714BBA}"/>
              </a:ext>
            </a:extLst>
          </p:cNvPr>
          <p:cNvCxnSpPr>
            <a:cxnSpLocks/>
          </p:cNvCxnSpPr>
          <p:nvPr userDrawn="1"/>
        </p:nvCxnSpPr>
        <p:spPr>
          <a:xfrm flipV="1">
            <a:off x="4572000" y="1356615"/>
            <a:ext cx="0" cy="290106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A90486DA-0F76-6F49-93E2-DAA7C41C6E2E}"/>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98547044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 Columns with title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371475" y="1990140"/>
            <a:ext cx="2341110" cy="276999"/>
          </a:xfrm>
        </p:spPr>
        <p:txBody>
          <a:bodyPr anchor="b">
            <a:spAutoFit/>
          </a:bodyPr>
          <a:lstStyle>
            <a:lvl1pPr marL="0" indent="0" algn="ctr">
              <a:buFont typeface="Arial" panose="020B0604020202020204" pitchFamily="34" charset="0"/>
              <a:buNone/>
              <a:defRPr b="1" cap="none" spc="0" baseline="0">
                <a:solidFill>
                  <a:schemeClr val="bg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3401445" y="1990140"/>
            <a:ext cx="2341110" cy="276999"/>
          </a:xfrm>
        </p:spPr>
        <p:txBody>
          <a:bodyPr anchor="b">
            <a:spAutoFit/>
          </a:bodyPr>
          <a:lstStyle>
            <a:lvl1pPr marL="0" indent="0" algn="ctr">
              <a:buFont typeface="Arial" panose="020B0604020202020204" pitchFamily="34" charset="0"/>
              <a:buNone/>
              <a:defRPr b="1" cap="none" spc="0" baseline="0">
                <a:solidFill>
                  <a:schemeClr val="tx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6431415" y="1990140"/>
            <a:ext cx="2341110" cy="276999"/>
          </a:xfrm>
        </p:spPr>
        <p:txBody>
          <a:bodyPr anchor="b">
            <a:spAutoFit/>
          </a:bodyPr>
          <a:lstStyle>
            <a:lvl1pPr marL="0" indent="0" algn="ctr">
              <a:buFont typeface="Arial" panose="020B0604020202020204" pitchFamily="34" charset="0"/>
              <a:buNone/>
              <a:defRPr b="1" cap="none" spc="0" baseline="0">
                <a:solidFill>
                  <a:schemeClr val="accent4"/>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371475" y="2379017"/>
            <a:ext cx="2341110" cy="276999"/>
          </a:xfrm>
        </p:spPr>
        <p:txBody>
          <a:bodyPr anchor="t">
            <a:spAutoFit/>
          </a:bodyPr>
          <a:lstStyle>
            <a:lvl1pPr marL="0" indent="0" algn="ctr">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3401445" y="2379017"/>
            <a:ext cx="2341110" cy="276999"/>
          </a:xfrm>
        </p:spPr>
        <p:txBody>
          <a:bodyPr anchor="t">
            <a:spAutoFit/>
          </a:bodyPr>
          <a:lstStyle>
            <a:lvl1pPr marL="0" indent="0" algn="ctr">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6431415" y="2379017"/>
            <a:ext cx="2341110" cy="276999"/>
          </a:xfrm>
        </p:spPr>
        <p:txBody>
          <a:bodyPr anchor="t">
            <a:spAutoFit/>
          </a:bodyPr>
          <a:lstStyle>
            <a:lvl1pPr marL="0" indent="0" algn="ctr">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4" name="Footer Placeholder 3">
            <a:extLst>
              <a:ext uri="{FF2B5EF4-FFF2-40B4-BE49-F238E27FC236}">
                <a16:creationId xmlns:a16="http://schemas.microsoft.com/office/drawing/2014/main" id="{C0510DB9-7BAC-D94A-A7AC-B6B37C59169F}"/>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411031346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 Columns with titles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371475" y="1990140"/>
            <a:ext cx="2341110" cy="276999"/>
          </a:xfrm>
        </p:spPr>
        <p:txBody>
          <a:bodyPr anchor="b">
            <a:spAutoFit/>
          </a:bodyPr>
          <a:lstStyle>
            <a:lvl1pPr marL="0" indent="0" algn="ctr">
              <a:buFont typeface="Arial" panose="020B0604020202020204" pitchFamily="34" charset="0"/>
              <a:buNone/>
              <a:defRPr b="1" cap="none" spc="0" baseline="0">
                <a:solidFill>
                  <a:schemeClr val="bg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3401445" y="1990140"/>
            <a:ext cx="2341110" cy="276999"/>
          </a:xfrm>
        </p:spPr>
        <p:txBody>
          <a:bodyPr anchor="b">
            <a:spAutoFit/>
          </a:bodyPr>
          <a:lstStyle>
            <a:lvl1pPr marL="0" indent="0" algn="ctr">
              <a:buFont typeface="Arial" panose="020B0604020202020204" pitchFamily="34" charset="0"/>
              <a:buNone/>
              <a:defRPr b="1" cap="none" spc="0" baseline="0">
                <a:solidFill>
                  <a:schemeClr val="tx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6431415" y="1990140"/>
            <a:ext cx="2341110" cy="276999"/>
          </a:xfrm>
        </p:spPr>
        <p:txBody>
          <a:bodyPr anchor="b">
            <a:spAutoFit/>
          </a:bodyPr>
          <a:lstStyle>
            <a:lvl1pPr marL="0" indent="0" algn="ctr">
              <a:buFont typeface="Arial" panose="020B0604020202020204" pitchFamily="34" charset="0"/>
              <a:buNone/>
              <a:defRPr b="1" cap="none" spc="0" baseline="0">
                <a:solidFill>
                  <a:schemeClr val="accent4"/>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371475" y="2379017"/>
            <a:ext cx="2341110" cy="276999"/>
          </a:xfrm>
        </p:spPr>
        <p:txBody>
          <a:bodyPr anchor="t">
            <a:spAutoFit/>
          </a:bodyPr>
          <a:lstStyle>
            <a:lvl1pPr marL="0" indent="0" algn="ctr">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3401445" y="2379017"/>
            <a:ext cx="2341110" cy="276999"/>
          </a:xfrm>
        </p:spPr>
        <p:txBody>
          <a:bodyPr anchor="t">
            <a:spAutoFit/>
          </a:bodyPr>
          <a:lstStyle>
            <a:lvl1pPr marL="0" indent="0" algn="ctr">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6431415" y="2379017"/>
            <a:ext cx="2341110" cy="276999"/>
          </a:xfrm>
        </p:spPr>
        <p:txBody>
          <a:bodyPr anchor="t">
            <a:spAutoFit/>
          </a:bodyPr>
          <a:lstStyle>
            <a:lvl1pPr marL="0" indent="0" algn="ctr">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cxnSp>
        <p:nvCxnSpPr>
          <p:cNvPr id="14" name="Straight Connector 35">
            <a:extLst>
              <a:ext uri="{FF2B5EF4-FFF2-40B4-BE49-F238E27FC236}">
                <a16:creationId xmlns:a16="http://schemas.microsoft.com/office/drawing/2014/main" id="{FC8FF2AF-06A0-4B8B-9C11-55AAD938CF0A}"/>
              </a:ext>
            </a:extLst>
          </p:cNvPr>
          <p:cNvCxnSpPr>
            <a:cxnSpLocks/>
          </p:cNvCxnSpPr>
          <p:nvPr userDrawn="1"/>
        </p:nvCxnSpPr>
        <p:spPr>
          <a:xfrm flipV="1">
            <a:off x="3057015" y="1356615"/>
            <a:ext cx="0" cy="290106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35">
            <a:extLst>
              <a:ext uri="{FF2B5EF4-FFF2-40B4-BE49-F238E27FC236}">
                <a16:creationId xmlns:a16="http://schemas.microsoft.com/office/drawing/2014/main" id="{2BA67531-D311-47B7-B960-48B899E690DC}"/>
              </a:ext>
            </a:extLst>
          </p:cNvPr>
          <p:cNvCxnSpPr>
            <a:cxnSpLocks/>
          </p:cNvCxnSpPr>
          <p:nvPr userDrawn="1"/>
        </p:nvCxnSpPr>
        <p:spPr>
          <a:xfrm flipV="1">
            <a:off x="6086985" y="1356615"/>
            <a:ext cx="0" cy="290106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CC7CB216-31DD-CB4E-BAB3-EB7534FBCAC9}"/>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218128493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5_3 Columns with title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371475" y="1990140"/>
            <a:ext cx="2341110" cy="276999"/>
          </a:xfrm>
        </p:spPr>
        <p:txBody>
          <a:bodyPr anchor="b">
            <a:spAutoFit/>
          </a:bodyPr>
          <a:lstStyle>
            <a:lvl1pPr marL="0" indent="0" algn="ctr">
              <a:buFont typeface="Arial" panose="020B0604020202020204" pitchFamily="34" charset="0"/>
              <a:buNone/>
              <a:defRPr b="1" cap="none" spc="0" baseline="0">
                <a:solidFill>
                  <a:schemeClr val="bg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3401445" y="1990140"/>
            <a:ext cx="2341110" cy="276999"/>
          </a:xfrm>
        </p:spPr>
        <p:txBody>
          <a:bodyPr anchor="b">
            <a:spAutoFit/>
          </a:bodyPr>
          <a:lstStyle>
            <a:lvl1pPr marL="0" indent="0" algn="ctr">
              <a:buFont typeface="Arial" panose="020B0604020202020204" pitchFamily="34" charset="0"/>
              <a:buNone/>
              <a:defRPr b="1" cap="none" spc="0" baseline="0">
                <a:solidFill>
                  <a:schemeClr val="tx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6431415" y="1990140"/>
            <a:ext cx="2341110" cy="276999"/>
          </a:xfrm>
        </p:spPr>
        <p:txBody>
          <a:bodyPr anchor="b">
            <a:spAutoFit/>
          </a:bodyPr>
          <a:lstStyle>
            <a:lvl1pPr marL="0" indent="0" algn="ctr">
              <a:buFont typeface="Arial" panose="020B0604020202020204" pitchFamily="34" charset="0"/>
              <a:buNone/>
              <a:defRPr b="1" cap="none" spc="0" baseline="0">
                <a:solidFill>
                  <a:schemeClr val="accent3"/>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371475" y="2379017"/>
            <a:ext cx="2341110" cy="276999"/>
          </a:xfrm>
        </p:spPr>
        <p:txBody>
          <a:bodyPr anchor="t">
            <a:spAutoFit/>
          </a:bodyPr>
          <a:lstStyle>
            <a:lvl1pPr marL="0" indent="0" algn="ctr">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3401445" y="2379017"/>
            <a:ext cx="2341110" cy="276999"/>
          </a:xfrm>
        </p:spPr>
        <p:txBody>
          <a:bodyPr anchor="t">
            <a:spAutoFit/>
          </a:bodyPr>
          <a:lstStyle>
            <a:lvl1pPr marL="0" indent="0" algn="ctr">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6431415" y="2379017"/>
            <a:ext cx="2341110" cy="276999"/>
          </a:xfrm>
        </p:spPr>
        <p:txBody>
          <a:bodyPr anchor="t">
            <a:spAutoFit/>
          </a:bodyPr>
          <a:lstStyle>
            <a:lvl1pPr marL="0" indent="0" algn="ctr">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4" name="Footer Placeholder 3">
            <a:extLst>
              <a:ext uri="{FF2B5EF4-FFF2-40B4-BE49-F238E27FC236}">
                <a16:creationId xmlns:a16="http://schemas.microsoft.com/office/drawing/2014/main" id="{C0510DB9-7BAC-D94A-A7AC-B6B37C59169F}"/>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120268993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_3 Columns with titles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371475" y="1990140"/>
            <a:ext cx="2341110" cy="276999"/>
          </a:xfrm>
        </p:spPr>
        <p:txBody>
          <a:bodyPr anchor="b">
            <a:spAutoFit/>
          </a:bodyPr>
          <a:lstStyle>
            <a:lvl1pPr marL="0" indent="0" algn="ctr">
              <a:buFont typeface="Arial" panose="020B0604020202020204" pitchFamily="34" charset="0"/>
              <a:buNone/>
              <a:defRPr b="1" cap="none" spc="0" baseline="0">
                <a:solidFill>
                  <a:schemeClr val="bg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3401445" y="1990140"/>
            <a:ext cx="2341110" cy="276999"/>
          </a:xfrm>
        </p:spPr>
        <p:txBody>
          <a:bodyPr anchor="b">
            <a:spAutoFit/>
          </a:bodyPr>
          <a:lstStyle>
            <a:lvl1pPr marL="0" indent="0" algn="ctr">
              <a:buFont typeface="Arial" panose="020B0604020202020204" pitchFamily="34" charset="0"/>
              <a:buNone/>
              <a:defRPr b="1" cap="none" spc="0" baseline="0">
                <a:solidFill>
                  <a:schemeClr val="tx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6431415" y="1990140"/>
            <a:ext cx="2341110" cy="276999"/>
          </a:xfrm>
        </p:spPr>
        <p:txBody>
          <a:bodyPr anchor="b">
            <a:spAutoFit/>
          </a:bodyPr>
          <a:lstStyle>
            <a:lvl1pPr marL="0" indent="0" algn="ctr">
              <a:buFont typeface="Arial" panose="020B0604020202020204" pitchFamily="34" charset="0"/>
              <a:buNone/>
              <a:defRPr b="1" cap="none" spc="0" baseline="0">
                <a:solidFill>
                  <a:schemeClr val="accent3"/>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371475" y="2379017"/>
            <a:ext cx="2341110" cy="276999"/>
          </a:xfrm>
        </p:spPr>
        <p:txBody>
          <a:bodyPr anchor="t">
            <a:spAutoFit/>
          </a:bodyPr>
          <a:lstStyle>
            <a:lvl1pPr marL="0" indent="0" algn="ctr">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3401445" y="2379017"/>
            <a:ext cx="2341110" cy="276999"/>
          </a:xfrm>
        </p:spPr>
        <p:txBody>
          <a:bodyPr anchor="t">
            <a:spAutoFit/>
          </a:bodyPr>
          <a:lstStyle>
            <a:lvl1pPr marL="0" indent="0" algn="ctr">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6431415" y="2379017"/>
            <a:ext cx="2341110" cy="276999"/>
          </a:xfrm>
        </p:spPr>
        <p:txBody>
          <a:bodyPr anchor="t">
            <a:spAutoFit/>
          </a:bodyPr>
          <a:lstStyle>
            <a:lvl1pPr marL="0" indent="0" algn="ctr">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cxnSp>
        <p:nvCxnSpPr>
          <p:cNvPr id="14" name="Straight Connector 35">
            <a:extLst>
              <a:ext uri="{FF2B5EF4-FFF2-40B4-BE49-F238E27FC236}">
                <a16:creationId xmlns:a16="http://schemas.microsoft.com/office/drawing/2014/main" id="{FC8FF2AF-06A0-4B8B-9C11-55AAD938CF0A}"/>
              </a:ext>
            </a:extLst>
          </p:cNvPr>
          <p:cNvCxnSpPr>
            <a:cxnSpLocks/>
          </p:cNvCxnSpPr>
          <p:nvPr userDrawn="1"/>
        </p:nvCxnSpPr>
        <p:spPr>
          <a:xfrm flipV="1">
            <a:off x="3057015" y="1356615"/>
            <a:ext cx="0" cy="290106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35">
            <a:extLst>
              <a:ext uri="{FF2B5EF4-FFF2-40B4-BE49-F238E27FC236}">
                <a16:creationId xmlns:a16="http://schemas.microsoft.com/office/drawing/2014/main" id="{2BA67531-D311-47B7-B960-48B899E690DC}"/>
              </a:ext>
            </a:extLst>
          </p:cNvPr>
          <p:cNvCxnSpPr>
            <a:cxnSpLocks/>
          </p:cNvCxnSpPr>
          <p:nvPr userDrawn="1"/>
        </p:nvCxnSpPr>
        <p:spPr>
          <a:xfrm flipV="1">
            <a:off x="6086985" y="1356615"/>
            <a:ext cx="0" cy="290106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CC7CB216-31DD-CB4E-BAB3-EB7534FBCAC9}"/>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120719441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6_3 Columns with titles with dividers">
    <p:bg>
      <p:bgPr>
        <a:solidFill>
          <a:schemeClr val="bg1"/>
        </a:solidFill>
        <a:effectLst/>
      </p:bgPr>
    </p:bg>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371475" y="1990140"/>
            <a:ext cx="1777074" cy="276999"/>
          </a:xfrm>
        </p:spPr>
        <p:txBody>
          <a:bodyPr wrap="square" anchor="b">
            <a:spAutoFit/>
          </a:bodyPr>
          <a:lstStyle>
            <a:lvl1pPr marL="0" indent="0" algn="ctr">
              <a:buFont typeface="Arial" panose="020B0604020202020204" pitchFamily="34" charset="0"/>
              <a:buNone/>
              <a:defRPr b="1" cap="none" spc="0" baseline="0">
                <a:solidFill>
                  <a:srgbClr val="405A9C"/>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2550096" y="1990140"/>
            <a:ext cx="1784134" cy="276999"/>
          </a:xfrm>
        </p:spPr>
        <p:txBody>
          <a:bodyPr wrap="square" anchor="b">
            <a:spAutoFit/>
          </a:bodyPr>
          <a:lstStyle>
            <a:lvl1pPr marL="0" indent="0" algn="ctr">
              <a:buFont typeface="Arial" panose="020B0604020202020204" pitchFamily="34" charset="0"/>
              <a:buNone/>
              <a:defRPr b="1" cap="none" spc="0" baseline="0">
                <a:solidFill>
                  <a:srgbClr val="009D9C"/>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4735122" y="1990140"/>
            <a:ext cx="1784134" cy="276999"/>
          </a:xfrm>
        </p:spPr>
        <p:txBody>
          <a:bodyPr wrap="square" anchor="b">
            <a:spAutoFit/>
          </a:bodyPr>
          <a:lstStyle>
            <a:lvl1pPr marL="0" indent="0" algn="ctr">
              <a:buFont typeface="Arial" panose="020B0604020202020204" pitchFamily="34" charset="0"/>
              <a:buNone/>
              <a:defRPr b="1" cap="none" spc="0" baseline="0">
                <a:solidFill>
                  <a:schemeClr val="accent4"/>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371475" y="2379017"/>
            <a:ext cx="1777074" cy="276999"/>
          </a:xfrm>
        </p:spPr>
        <p:txBody>
          <a:bodyPr wrap="square" anchor="t">
            <a:spAutoFit/>
          </a:bodyPr>
          <a:lstStyle>
            <a:lvl1pPr marL="0" indent="0" algn="ctr">
              <a:lnSpc>
                <a:spcPct val="100000"/>
              </a:lnSpc>
              <a:spcBef>
                <a:spcPts val="225"/>
              </a:spcBef>
              <a:buFont typeface="Arial" panose="020B0604020202020204" pitchFamily="34" charset="0"/>
              <a:buNone/>
              <a:defRPr sz="1200" b="0" cap="none" spc="0" baseline="0">
                <a:solidFill>
                  <a:schemeClr val="tx1">
                    <a:lumMod val="65000"/>
                    <a:lumOff val="35000"/>
                  </a:schemeClr>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2550168" y="2379017"/>
            <a:ext cx="1784134" cy="276999"/>
          </a:xfrm>
        </p:spPr>
        <p:txBody>
          <a:bodyPr wrap="square" anchor="t">
            <a:spAutoFit/>
          </a:bodyPr>
          <a:lstStyle>
            <a:lvl1pPr marL="0" indent="0" algn="ctr">
              <a:lnSpc>
                <a:spcPct val="100000"/>
              </a:lnSpc>
              <a:spcBef>
                <a:spcPts val="225"/>
              </a:spcBef>
              <a:buFont typeface="Arial" panose="020B0604020202020204" pitchFamily="34" charset="0"/>
              <a:buNone/>
              <a:defRPr sz="1200" b="0" cap="none" spc="0" baseline="0">
                <a:solidFill>
                  <a:schemeClr val="tx1">
                    <a:lumMod val="65000"/>
                    <a:lumOff val="35000"/>
                  </a:schemeClr>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4735921" y="2379017"/>
            <a:ext cx="1784134" cy="276999"/>
          </a:xfrm>
        </p:spPr>
        <p:txBody>
          <a:bodyPr wrap="square" anchor="t">
            <a:spAutoFit/>
          </a:bodyPr>
          <a:lstStyle>
            <a:lvl1pPr marL="0" indent="0" algn="ctr">
              <a:lnSpc>
                <a:spcPct val="100000"/>
              </a:lnSpc>
              <a:spcBef>
                <a:spcPts val="225"/>
              </a:spcBef>
              <a:buFont typeface="Arial" panose="020B0604020202020204" pitchFamily="34" charset="0"/>
              <a:buNone/>
              <a:defRPr sz="1200" b="0" cap="none" spc="0" baseline="0">
                <a:solidFill>
                  <a:schemeClr val="tx1">
                    <a:lumMod val="65000"/>
                    <a:lumOff val="35000"/>
                  </a:schemeClr>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rgbClr val="405A9C"/>
                </a:solidFill>
              </a:defRPr>
            </a:lvl1pPr>
          </a:lstStyle>
          <a:p>
            <a:fld id="{D61AABEC-672F-4B68-B914-690DA978312C}" type="slidenum">
              <a:rPr lang="en-GB" smtClean="0"/>
              <a:pPr/>
              <a:t>‹#›</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solidFill>
                  <a:schemeClr val="tx1">
                    <a:lumMod val="65000"/>
                    <a:lumOff val="35000"/>
                  </a:schemeClr>
                </a:solidFill>
              </a:defRPr>
            </a:lvl1pPr>
          </a:lstStyle>
          <a:p>
            <a:r>
              <a:rPr lang="fr-FR" dirty="0" err="1"/>
              <a:t>Title</a:t>
            </a:r>
            <a:r>
              <a:rPr lang="fr-FR" dirty="0"/>
              <a:t> of the slide</a:t>
            </a:r>
          </a:p>
        </p:txBody>
      </p:sp>
      <p:sp>
        <p:nvSpPr>
          <p:cNvPr id="24" name="Espace réservé du texte 7">
            <a:extLst>
              <a:ext uri="{FF2B5EF4-FFF2-40B4-BE49-F238E27FC236}">
                <a16:creationId xmlns:a16="http://schemas.microsoft.com/office/drawing/2014/main" id="{624A4EFE-22DE-3F4E-8D93-3A900457C165}"/>
              </a:ext>
            </a:extLst>
          </p:cNvPr>
          <p:cNvSpPr>
            <a:spLocks noGrp="1"/>
          </p:cNvSpPr>
          <p:nvPr>
            <p:ph type="body" sz="quarter" idx="22" hasCustomPrompt="1"/>
          </p:nvPr>
        </p:nvSpPr>
        <p:spPr>
          <a:xfrm>
            <a:off x="6921674" y="1990140"/>
            <a:ext cx="1784134" cy="276999"/>
          </a:xfrm>
        </p:spPr>
        <p:txBody>
          <a:bodyPr wrap="square" anchor="b">
            <a:spAutoFit/>
          </a:bodyPr>
          <a:lstStyle>
            <a:lvl1pPr marL="0" indent="0" algn="ctr">
              <a:buFont typeface="Arial" panose="020B0604020202020204" pitchFamily="34" charset="0"/>
              <a:buNone/>
              <a:defRPr b="1" cap="none" spc="0" baseline="0">
                <a:solidFill>
                  <a:schemeClr val="accent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5" name="Espace réservé du texte 7">
            <a:extLst>
              <a:ext uri="{FF2B5EF4-FFF2-40B4-BE49-F238E27FC236}">
                <a16:creationId xmlns:a16="http://schemas.microsoft.com/office/drawing/2014/main" id="{3833E815-EC35-3A4C-AB2A-3D443ADB8C17}"/>
              </a:ext>
            </a:extLst>
          </p:cNvPr>
          <p:cNvSpPr>
            <a:spLocks noGrp="1"/>
          </p:cNvSpPr>
          <p:nvPr>
            <p:ph type="body" sz="quarter" idx="23" hasCustomPrompt="1"/>
          </p:nvPr>
        </p:nvSpPr>
        <p:spPr>
          <a:xfrm>
            <a:off x="6921674" y="2379017"/>
            <a:ext cx="1784134" cy="276999"/>
          </a:xfrm>
        </p:spPr>
        <p:txBody>
          <a:bodyPr wrap="square" anchor="t">
            <a:spAutoFit/>
          </a:bodyPr>
          <a:lstStyle>
            <a:lvl1pPr marL="0" indent="0" algn="ctr">
              <a:lnSpc>
                <a:spcPct val="100000"/>
              </a:lnSpc>
              <a:spcBef>
                <a:spcPts val="225"/>
              </a:spcBef>
              <a:buFont typeface="Arial" panose="020B0604020202020204" pitchFamily="34" charset="0"/>
              <a:buNone/>
              <a:defRPr sz="1200" b="0" cap="none" spc="0" baseline="0">
                <a:solidFill>
                  <a:schemeClr val="tx1">
                    <a:lumMod val="65000"/>
                    <a:lumOff val="35000"/>
                  </a:schemeClr>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4" name="Footer Placeholder 3">
            <a:extLst>
              <a:ext uri="{FF2B5EF4-FFF2-40B4-BE49-F238E27FC236}">
                <a16:creationId xmlns:a16="http://schemas.microsoft.com/office/drawing/2014/main" id="{90BD20F1-ADC3-1347-BDAD-6B6CF3A8271D}"/>
              </a:ext>
            </a:extLst>
          </p:cNvPr>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361958987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9_3 Columns with titles with dividers">
    <p:bg>
      <p:bgPr>
        <a:solidFill>
          <a:schemeClr val="bg1"/>
        </a:solidFill>
        <a:effectLst/>
      </p:bgPr>
    </p:bg>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371475" y="1990140"/>
            <a:ext cx="1777074" cy="276999"/>
          </a:xfrm>
        </p:spPr>
        <p:txBody>
          <a:bodyPr wrap="square" anchor="b">
            <a:spAutoFit/>
          </a:bodyPr>
          <a:lstStyle>
            <a:lvl1pPr marL="0" indent="0" algn="ctr">
              <a:buFont typeface="Arial" panose="020B0604020202020204" pitchFamily="34" charset="0"/>
              <a:buNone/>
              <a:defRPr b="1" cap="none" spc="0" baseline="0">
                <a:solidFill>
                  <a:srgbClr val="405A9C"/>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2550096" y="1990140"/>
            <a:ext cx="1784134" cy="276999"/>
          </a:xfrm>
        </p:spPr>
        <p:txBody>
          <a:bodyPr wrap="square" anchor="b">
            <a:spAutoFit/>
          </a:bodyPr>
          <a:lstStyle>
            <a:lvl1pPr marL="0" indent="0" algn="ctr">
              <a:buFont typeface="Arial" panose="020B0604020202020204" pitchFamily="34" charset="0"/>
              <a:buNone/>
              <a:defRPr b="1" cap="none" spc="0" baseline="0">
                <a:solidFill>
                  <a:srgbClr val="009D9C"/>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4735122" y="1990140"/>
            <a:ext cx="1784134" cy="276999"/>
          </a:xfrm>
        </p:spPr>
        <p:txBody>
          <a:bodyPr wrap="square" anchor="b">
            <a:spAutoFit/>
          </a:bodyPr>
          <a:lstStyle>
            <a:lvl1pPr marL="0" indent="0" algn="ctr">
              <a:buFont typeface="Arial" panose="020B0604020202020204" pitchFamily="34" charset="0"/>
              <a:buNone/>
              <a:defRPr b="1" cap="none" spc="0" baseline="0">
                <a:solidFill>
                  <a:schemeClr val="accent4"/>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371475" y="2379017"/>
            <a:ext cx="1777074" cy="276999"/>
          </a:xfrm>
        </p:spPr>
        <p:txBody>
          <a:bodyPr wrap="square" anchor="t">
            <a:spAutoFit/>
          </a:bodyPr>
          <a:lstStyle>
            <a:lvl1pPr marL="0" indent="0" algn="ctr">
              <a:lnSpc>
                <a:spcPct val="100000"/>
              </a:lnSpc>
              <a:spcBef>
                <a:spcPts val="225"/>
              </a:spcBef>
              <a:buFont typeface="Arial" panose="020B0604020202020204" pitchFamily="34" charset="0"/>
              <a:buNone/>
              <a:defRPr sz="1200" b="0" cap="none" spc="0" baseline="0">
                <a:solidFill>
                  <a:schemeClr val="tx1">
                    <a:lumMod val="65000"/>
                    <a:lumOff val="35000"/>
                  </a:schemeClr>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2550168" y="2379017"/>
            <a:ext cx="1784134" cy="276999"/>
          </a:xfrm>
        </p:spPr>
        <p:txBody>
          <a:bodyPr wrap="square" anchor="t">
            <a:spAutoFit/>
          </a:bodyPr>
          <a:lstStyle>
            <a:lvl1pPr marL="0" indent="0" algn="ctr">
              <a:lnSpc>
                <a:spcPct val="100000"/>
              </a:lnSpc>
              <a:spcBef>
                <a:spcPts val="225"/>
              </a:spcBef>
              <a:buFont typeface="Arial" panose="020B0604020202020204" pitchFamily="34" charset="0"/>
              <a:buNone/>
              <a:defRPr sz="1200" b="0" cap="none" spc="0" baseline="0">
                <a:solidFill>
                  <a:schemeClr val="tx1">
                    <a:lumMod val="65000"/>
                    <a:lumOff val="35000"/>
                  </a:schemeClr>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4735921" y="2379017"/>
            <a:ext cx="1784134" cy="276999"/>
          </a:xfrm>
        </p:spPr>
        <p:txBody>
          <a:bodyPr wrap="square" anchor="t">
            <a:spAutoFit/>
          </a:bodyPr>
          <a:lstStyle>
            <a:lvl1pPr marL="0" indent="0" algn="ctr">
              <a:lnSpc>
                <a:spcPct val="100000"/>
              </a:lnSpc>
              <a:spcBef>
                <a:spcPts val="225"/>
              </a:spcBef>
              <a:buFont typeface="Arial" panose="020B0604020202020204" pitchFamily="34" charset="0"/>
              <a:buNone/>
              <a:defRPr sz="1200" b="0" cap="none" spc="0" baseline="0">
                <a:solidFill>
                  <a:schemeClr val="tx1">
                    <a:lumMod val="65000"/>
                    <a:lumOff val="35000"/>
                  </a:schemeClr>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rgbClr val="405A9C"/>
                </a:solidFill>
              </a:defRPr>
            </a:lvl1pPr>
          </a:lstStyle>
          <a:p>
            <a:fld id="{D61AABEC-672F-4B68-B914-690DA978312C}" type="slidenum">
              <a:rPr lang="en-GB" smtClean="0"/>
              <a:pPr/>
              <a:t>‹#›</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solidFill>
                  <a:schemeClr val="tx1">
                    <a:lumMod val="65000"/>
                    <a:lumOff val="35000"/>
                  </a:schemeClr>
                </a:solidFill>
              </a:defRPr>
            </a:lvl1pPr>
          </a:lstStyle>
          <a:p>
            <a:r>
              <a:rPr lang="fr-FR" dirty="0" err="1"/>
              <a:t>Title</a:t>
            </a:r>
            <a:r>
              <a:rPr lang="fr-FR" dirty="0"/>
              <a:t> of the slide</a:t>
            </a:r>
          </a:p>
        </p:txBody>
      </p:sp>
      <p:sp>
        <p:nvSpPr>
          <p:cNvPr id="24" name="Espace réservé du texte 7">
            <a:extLst>
              <a:ext uri="{FF2B5EF4-FFF2-40B4-BE49-F238E27FC236}">
                <a16:creationId xmlns:a16="http://schemas.microsoft.com/office/drawing/2014/main" id="{624A4EFE-22DE-3F4E-8D93-3A900457C165}"/>
              </a:ext>
            </a:extLst>
          </p:cNvPr>
          <p:cNvSpPr>
            <a:spLocks noGrp="1"/>
          </p:cNvSpPr>
          <p:nvPr>
            <p:ph type="body" sz="quarter" idx="22" hasCustomPrompt="1"/>
          </p:nvPr>
        </p:nvSpPr>
        <p:spPr>
          <a:xfrm>
            <a:off x="6921674" y="1990140"/>
            <a:ext cx="1784134" cy="276999"/>
          </a:xfrm>
        </p:spPr>
        <p:txBody>
          <a:bodyPr wrap="square" anchor="b">
            <a:spAutoFit/>
          </a:bodyPr>
          <a:lstStyle>
            <a:lvl1pPr marL="0" indent="0" algn="ctr">
              <a:buFont typeface="Arial" panose="020B0604020202020204" pitchFamily="34" charset="0"/>
              <a:buNone/>
              <a:defRPr b="1" cap="none" spc="0" baseline="0">
                <a:solidFill>
                  <a:schemeClr val="accent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5" name="Espace réservé du texte 7">
            <a:extLst>
              <a:ext uri="{FF2B5EF4-FFF2-40B4-BE49-F238E27FC236}">
                <a16:creationId xmlns:a16="http://schemas.microsoft.com/office/drawing/2014/main" id="{3833E815-EC35-3A4C-AB2A-3D443ADB8C17}"/>
              </a:ext>
            </a:extLst>
          </p:cNvPr>
          <p:cNvSpPr>
            <a:spLocks noGrp="1"/>
          </p:cNvSpPr>
          <p:nvPr>
            <p:ph type="body" sz="quarter" idx="23" hasCustomPrompt="1"/>
          </p:nvPr>
        </p:nvSpPr>
        <p:spPr>
          <a:xfrm>
            <a:off x="6921674" y="2379017"/>
            <a:ext cx="1784134" cy="276999"/>
          </a:xfrm>
        </p:spPr>
        <p:txBody>
          <a:bodyPr wrap="square" anchor="t">
            <a:spAutoFit/>
          </a:bodyPr>
          <a:lstStyle>
            <a:lvl1pPr marL="0" indent="0" algn="ctr">
              <a:lnSpc>
                <a:spcPct val="100000"/>
              </a:lnSpc>
              <a:spcBef>
                <a:spcPts val="225"/>
              </a:spcBef>
              <a:buFont typeface="Arial" panose="020B0604020202020204" pitchFamily="34" charset="0"/>
              <a:buNone/>
              <a:defRPr sz="1200" b="0" cap="none" spc="0" baseline="0">
                <a:solidFill>
                  <a:schemeClr val="tx1">
                    <a:lumMod val="65000"/>
                    <a:lumOff val="35000"/>
                  </a:schemeClr>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cxnSp>
        <p:nvCxnSpPr>
          <p:cNvPr id="14" name="Straight Connector 35">
            <a:extLst>
              <a:ext uri="{FF2B5EF4-FFF2-40B4-BE49-F238E27FC236}">
                <a16:creationId xmlns:a16="http://schemas.microsoft.com/office/drawing/2014/main" id="{352D7038-A9E5-2B49-A4D1-78B421CFD65F}"/>
              </a:ext>
            </a:extLst>
          </p:cNvPr>
          <p:cNvCxnSpPr>
            <a:cxnSpLocks/>
          </p:cNvCxnSpPr>
          <p:nvPr userDrawn="1"/>
        </p:nvCxnSpPr>
        <p:spPr>
          <a:xfrm flipV="1">
            <a:off x="2349359" y="1356615"/>
            <a:ext cx="0" cy="290106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35">
            <a:extLst>
              <a:ext uri="{FF2B5EF4-FFF2-40B4-BE49-F238E27FC236}">
                <a16:creationId xmlns:a16="http://schemas.microsoft.com/office/drawing/2014/main" id="{01627DF0-94A2-2D43-BA33-AC926385337A}"/>
              </a:ext>
            </a:extLst>
          </p:cNvPr>
          <p:cNvCxnSpPr>
            <a:cxnSpLocks/>
          </p:cNvCxnSpPr>
          <p:nvPr userDrawn="1"/>
        </p:nvCxnSpPr>
        <p:spPr>
          <a:xfrm flipV="1">
            <a:off x="4535111" y="1356615"/>
            <a:ext cx="0" cy="290106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C55AA76E-1EB0-5745-B2F8-D674E752B333}"/>
              </a:ext>
            </a:extLst>
          </p:cNvPr>
          <p:cNvCxnSpPr>
            <a:cxnSpLocks/>
          </p:cNvCxnSpPr>
          <p:nvPr userDrawn="1"/>
        </p:nvCxnSpPr>
        <p:spPr>
          <a:xfrm flipV="1">
            <a:off x="6720864" y="1356615"/>
            <a:ext cx="0" cy="290106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3D74D781-73EF-B94E-93A4-558CAF979D76}"/>
              </a:ext>
            </a:extLst>
          </p:cNvPr>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339787582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8_3 Columns with titles with dividers">
    <p:bg>
      <p:bgPr>
        <a:solidFill>
          <a:schemeClr val="bg1"/>
        </a:solidFill>
        <a:effectLst/>
      </p:bgPr>
    </p:bg>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371475" y="1990140"/>
            <a:ext cx="1777074" cy="276999"/>
          </a:xfrm>
        </p:spPr>
        <p:txBody>
          <a:bodyPr wrap="square" anchor="b">
            <a:spAutoFit/>
          </a:bodyPr>
          <a:lstStyle>
            <a:lvl1pPr marL="0" indent="0" algn="ctr">
              <a:buFont typeface="Arial" panose="020B0604020202020204" pitchFamily="34" charset="0"/>
              <a:buNone/>
              <a:defRPr b="1" cap="none" spc="0" baseline="0">
                <a:solidFill>
                  <a:srgbClr val="405A9C"/>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2550096" y="1990140"/>
            <a:ext cx="1784134" cy="276999"/>
          </a:xfrm>
        </p:spPr>
        <p:txBody>
          <a:bodyPr wrap="square" anchor="b">
            <a:spAutoFit/>
          </a:bodyPr>
          <a:lstStyle>
            <a:lvl1pPr marL="0" indent="0" algn="ctr">
              <a:buFont typeface="Arial" panose="020B0604020202020204" pitchFamily="34" charset="0"/>
              <a:buNone/>
              <a:defRPr b="1" cap="none" spc="0" baseline="0">
                <a:solidFill>
                  <a:srgbClr val="009D9C"/>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4735122" y="1990140"/>
            <a:ext cx="1784134" cy="276999"/>
          </a:xfrm>
        </p:spPr>
        <p:txBody>
          <a:bodyPr wrap="square" anchor="b">
            <a:spAutoFit/>
          </a:bodyPr>
          <a:lstStyle>
            <a:lvl1pPr marL="0" indent="0" algn="ctr">
              <a:buFont typeface="Arial" panose="020B0604020202020204" pitchFamily="34" charset="0"/>
              <a:buNone/>
              <a:defRPr b="1" cap="none" spc="0" baseline="0">
                <a:solidFill>
                  <a:schemeClr val="accent3"/>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371475" y="2379017"/>
            <a:ext cx="1777074" cy="276999"/>
          </a:xfrm>
        </p:spPr>
        <p:txBody>
          <a:bodyPr wrap="square" anchor="t">
            <a:spAutoFit/>
          </a:bodyPr>
          <a:lstStyle>
            <a:lvl1pPr marL="0" indent="0" algn="ctr">
              <a:lnSpc>
                <a:spcPct val="100000"/>
              </a:lnSpc>
              <a:spcBef>
                <a:spcPts val="225"/>
              </a:spcBef>
              <a:buFont typeface="Arial" panose="020B0604020202020204" pitchFamily="34" charset="0"/>
              <a:buNone/>
              <a:defRPr sz="1200" b="0" cap="none" spc="0" baseline="0">
                <a:solidFill>
                  <a:schemeClr val="tx1">
                    <a:lumMod val="65000"/>
                    <a:lumOff val="35000"/>
                  </a:schemeClr>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2550168" y="2379017"/>
            <a:ext cx="1784134" cy="276999"/>
          </a:xfrm>
        </p:spPr>
        <p:txBody>
          <a:bodyPr wrap="square" anchor="t">
            <a:spAutoFit/>
          </a:bodyPr>
          <a:lstStyle>
            <a:lvl1pPr marL="0" indent="0" algn="ctr">
              <a:lnSpc>
                <a:spcPct val="100000"/>
              </a:lnSpc>
              <a:spcBef>
                <a:spcPts val="225"/>
              </a:spcBef>
              <a:buFont typeface="Arial" panose="020B0604020202020204" pitchFamily="34" charset="0"/>
              <a:buNone/>
              <a:defRPr sz="1200" b="0" cap="none" spc="0" baseline="0">
                <a:solidFill>
                  <a:schemeClr val="tx1">
                    <a:lumMod val="65000"/>
                    <a:lumOff val="35000"/>
                  </a:schemeClr>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4735921" y="2379017"/>
            <a:ext cx="1784134" cy="276999"/>
          </a:xfrm>
        </p:spPr>
        <p:txBody>
          <a:bodyPr wrap="square" anchor="t">
            <a:spAutoFit/>
          </a:bodyPr>
          <a:lstStyle>
            <a:lvl1pPr marL="0" indent="0" algn="ctr">
              <a:lnSpc>
                <a:spcPct val="100000"/>
              </a:lnSpc>
              <a:spcBef>
                <a:spcPts val="225"/>
              </a:spcBef>
              <a:buFont typeface="Arial" panose="020B0604020202020204" pitchFamily="34" charset="0"/>
              <a:buNone/>
              <a:defRPr sz="1200" b="0" cap="none" spc="0" baseline="0">
                <a:solidFill>
                  <a:schemeClr val="tx1">
                    <a:lumMod val="65000"/>
                    <a:lumOff val="35000"/>
                  </a:schemeClr>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rgbClr val="405A9C"/>
                </a:solidFill>
              </a:defRPr>
            </a:lvl1pPr>
          </a:lstStyle>
          <a:p>
            <a:fld id="{D61AABEC-672F-4B68-B914-690DA978312C}" type="slidenum">
              <a:rPr lang="en-GB" smtClean="0"/>
              <a:pPr/>
              <a:t>‹#›</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solidFill>
                  <a:schemeClr val="tx1">
                    <a:lumMod val="65000"/>
                    <a:lumOff val="35000"/>
                  </a:schemeClr>
                </a:solidFill>
              </a:defRPr>
            </a:lvl1pPr>
          </a:lstStyle>
          <a:p>
            <a:r>
              <a:rPr lang="fr-FR" dirty="0" err="1"/>
              <a:t>Title</a:t>
            </a:r>
            <a:r>
              <a:rPr lang="fr-FR" dirty="0"/>
              <a:t> of the slide</a:t>
            </a:r>
          </a:p>
        </p:txBody>
      </p:sp>
      <p:sp>
        <p:nvSpPr>
          <p:cNvPr id="24" name="Espace réservé du texte 7">
            <a:extLst>
              <a:ext uri="{FF2B5EF4-FFF2-40B4-BE49-F238E27FC236}">
                <a16:creationId xmlns:a16="http://schemas.microsoft.com/office/drawing/2014/main" id="{624A4EFE-22DE-3F4E-8D93-3A900457C165}"/>
              </a:ext>
            </a:extLst>
          </p:cNvPr>
          <p:cNvSpPr>
            <a:spLocks noGrp="1"/>
          </p:cNvSpPr>
          <p:nvPr>
            <p:ph type="body" sz="quarter" idx="22" hasCustomPrompt="1"/>
          </p:nvPr>
        </p:nvSpPr>
        <p:spPr>
          <a:xfrm>
            <a:off x="6921674" y="1990140"/>
            <a:ext cx="1784134" cy="276999"/>
          </a:xfrm>
        </p:spPr>
        <p:txBody>
          <a:bodyPr wrap="square" anchor="b">
            <a:spAutoFit/>
          </a:bodyPr>
          <a:lstStyle>
            <a:lvl1pPr marL="0" indent="0" algn="ctr">
              <a:buFont typeface="Arial" panose="020B0604020202020204" pitchFamily="34" charset="0"/>
              <a:buNone/>
              <a:defRPr b="1" cap="none" spc="0" baseline="0">
                <a:solidFill>
                  <a:schemeClr val="accent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5" name="Espace réservé du texte 7">
            <a:extLst>
              <a:ext uri="{FF2B5EF4-FFF2-40B4-BE49-F238E27FC236}">
                <a16:creationId xmlns:a16="http://schemas.microsoft.com/office/drawing/2014/main" id="{3833E815-EC35-3A4C-AB2A-3D443ADB8C17}"/>
              </a:ext>
            </a:extLst>
          </p:cNvPr>
          <p:cNvSpPr>
            <a:spLocks noGrp="1"/>
          </p:cNvSpPr>
          <p:nvPr>
            <p:ph type="body" sz="quarter" idx="23" hasCustomPrompt="1"/>
          </p:nvPr>
        </p:nvSpPr>
        <p:spPr>
          <a:xfrm>
            <a:off x="6921674" y="2379017"/>
            <a:ext cx="1784134" cy="276999"/>
          </a:xfrm>
        </p:spPr>
        <p:txBody>
          <a:bodyPr wrap="square" anchor="t">
            <a:spAutoFit/>
          </a:bodyPr>
          <a:lstStyle>
            <a:lvl1pPr marL="0" indent="0" algn="ctr">
              <a:lnSpc>
                <a:spcPct val="100000"/>
              </a:lnSpc>
              <a:spcBef>
                <a:spcPts val="225"/>
              </a:spcBef>
              <a:buFont typeface="Arial" panose="020B0604020202020204" pitchFamily="34" charset="0"/>
              <a:buNone/>
              <a:defRPr sz="1200" b="0" cap="none" spc="0" baseline="0">
                <a:solidFill>
                  <a:schemeClr val="tx1">
                    <a:lumMod val="65000"/>
                    <a:lumOff val="35000"/>
                  </a:schemeClr>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4" name="Footer Placeholder 3">
            <a:extLst>
              <a:ext uri="{FF2B5EF4-FFF2-40B4-BE49-F238E27FC236}">
                <a16:creationId xmlns:a16="http://schemas.microsoft.com/office/drawing/2014/main" id="{90BD20F1-ADC3-1347-BDAD-6B6CF3A8271D}"/>
              </a:ext>
            </a:extLst>
          </p:cNvPr>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37447610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7_3 Columns with titles with dividers">
    <p:bg>
      <p:bgPr>
        <a:solidFill>
          <a:schemeClr val="bg1"/>
        </a:solidFill>
        <a:effectLst/>
      </p:bgPr>
    </p:bg>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371475" y="1990140"/>
            <a:ext cx="1777074" cy="276999"/>
          </a:xfrm>
        </p:spPr>
        <p:txBody>
          <a:bodyPr wrap="square" anchor="b">
            <a:spAutoFit/>
          </a:bodyPr>
          <a:lstStyle>
            <a:lvl1pPr marL="0" indent="0" algn="ctr">
              <a:buFont typeface="Arial" panose="020B0604020202020204" pitchFamily="34" charset="0"/>
              <a:buNone/>
              <a:defRPr b="1" cap="none" spc="0" baseline="0">
                <a:solidFill>
                  <a:srgbClr val="405A9C"/>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2550096" y="1990140"/>
            <a:ext cx="1784134" cy="276999"/>
          </a:xfrm>
        </p:spPr>
        <p:txBody>
          <a:bodyPr wrap="square" anchor="b">
            <a:spAutoFit/>
          </a:bodyPr>
          <a:lstStyle>
            <a:lvl1pPr marL="0" indent="0" algn="ctr">
              <a:buFont typeface="Arial" panose="020B0604020202020204" pitchFamily="34" charset="0"/>
              <a:buNone/>
              <a:defRPr b="1" cap="none" spc="0" baseline="0">
                <a:solidFill>
                  <a:srgbClr val="009D9C"/>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4735122" y="1990140"/>
            <a:ext cx="1784134" cy="276999"/>
          </a:xfrm>
        </p:spPr>
        <p:txBody>
          <a:bodyPr wrap="square" anchor="b">
            <a:spAutoFit/>
          </a:bodyPr>
          <a:lstStyle>
            <a:lvl1pPr marL="0" indent="0" algn="ctr">
              <a:buFont typeface="Arial" panose="020B0604020202020204" pitchFamily="34" charset="0"/>
              <a:buNone/>
              <a:defRPr b="1" cap="none" spc="0" baseline="0">
                <a:solidFill>
                  <a:schemeClr val="accent3"/>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371475" y="2379017"/>
            <a:ext cx="1777074" cy="276999"/>
          </a:xfrm>
        </p:spPr>
        <p:txBody>
          <a:bodyPr wrap="square" anchor="t">
            <a:spAutoFit/>
          </a:bodyPr>
          <a:lstStyle>
            <a:lvl1pPr marL="0" indent="0" algn="ctr">
              <a:lnSpc>
                <a:spcPct val="100000"/>
              </a:lnSpc>
              <a:spcBef>
                <a:spcPts val="225"/>
              </a:spcBef>
              <a:buFont typeface="Arial" panose="020B0604020202020204" pitchFamily="34" charset="0"/>
              <a:buNone/>
              <a:defRPr sz="1200" b="0" cap="none" spc="0" baseline="0">
                <a:solidFill>
                  <a:schemeClr val="tx1">
                    <a:lumMod val="65000"/>
                    <a:lumOff val="35000"/>
                  </a:schemeClr>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2550168" y="2379017"/>
            <a:ext cx="1784134" cy="276999"/>
          </a:xfrm>
        </p:spPr>
        <p:txBody>
          <a:bodyPr wrap="square" anchor="t">
            <a:spAutoFit/>
          </a:bodyPr>
          <a:lstStyle>
            <a:lvl1pPr marL="0" indent="0" algn="ctr">
              <a:lnSpc>
                <a:spcPct val="100000"/>
              </a:lnSpc>
              <a:spcBef>
                <a:spcPts val="225"/>
              </a:spcBef>
              <a:buFont typeface="Arial" panose="020B0604020202020204" pitchFamily="34" charset="0"/>
              <a:buNone/>
              <a:defRPr sz="1200" b="0" cap="none" spc="0" baseline="0">
                <a:solidFill>
                  <a:schemeClr val="tx1">
                    <a:lumMod val="65000"/>
                    <a:lumOff val="35000"/>
                  </a:schemeClr>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4735921" y="2379017"/>
            <a:ext cx="1784134" cy="276999"/>
          </a:xfrm>
        </p:spPr>
        <p:txBody>
          <a:bodyPr wrap="square" anchor="t">
            <a:spAutoFit/>
          </a:bodyPr>
          <a:lstStyle>
            <a:lvl1pPr marL="0" indent="0" algn="ctr">
              <a:lnSpc>
                <a:spcPct val="100000"/>
              </a:lnSpc>
              <a:spcBef>
                <a:spcPts val="225"/>
              </a:spcBef>
              <a:buFont typeface="Arial" panose="020B0604020202020204" pitchFamily="34" charset="0"/>
              <a:buNone/>
              <a:defRPr sz="1200" b="0" cap="none" spc="0" baseline="0">
                <a:solidFill>
                  <a:schemeClr val="tx1">
                    <a:lumMod val="65000"/>
                    <a:lumOff val="35000"/>
                  </a:schemeClr>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rgbClr val="405A9C"/>
                </a:solidFill>
              </a:defRPr>
            </a:lvl1pPr>
          </a:lstStyle>
          <a:p>
            <a:fld id="{D61AABEC-672F-4B68-B914-690DA978312C}" type="slidenum">
              <a:rPr lang="en-GB" smtClean="0"/>
              <a:pPr/>
              <a:t>‹#›</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solidFill>
                  <a:schemeClr val="tx1">
                    <a:lumMod val="65000"/>
                    <a:lumOff val="35000"/>
                  </a:schemeClr>
                </a:solidFill>
              </a:defRPr>
            </a:lvl1pPr>
          </a:lstStyle>
          <a:p>
            <a:r>
              <a:rPr lang="fr-FR" dirty="0" err="1"/>
              <a:t>Title</a:t>
            </a:r>
            <a:r>
              <a:rPr lang="fr-FR" dirty="0"/>
              <a:t> of the slide</a:t>
            </a:r>
          </a:p>
        </p:txBody>
      </p:sp>
      <p:sp>
        <p:nvSpPr>
          <p:cNvPr id="24" name="Espace réservé du texte 7">
            <a:extLst>
              <a:ext uri="{FF2B5EF4-FFF2-40B4-BE49-F238E27FC236}">
                <a16:creationId xmlns:a16="http://schemas.microsoft.com/office/drawing/2014/main" id="{624A4EFE-22DE-3F4E-8D93-3A900457C165}"/>
              </a:ext>
            </a:extLst>
          </p:cNvPr>
          <p:cNvSpPr>
            <a:spLocks noGrp="1"/>
          </p:cNvSpPr>
          <p:nvPr>
            <p:ph type="body" sz="quarter" idx="22" hasCustomPrompt="1"/>
          </p:nvPr>
        </p:nvSpPr>
        <p:spPr>
          <a:xfrm>
            <a:off x="6921674" y="1990140"/>
            <a:ext cx="1784134" cy="276999"/>
          </a:xfrm>
        </p:spPr>
        <p:txBody>
          <a:bodyPr wrap="square" anchor="b">
            <a:spAutoFit/>
          </a:bodyPr>
          <a:lstStyle>
            <a:lvl1pPr marL="0" indent="0" algn="ctr">
              <a:buFont typeface="Arial" panose="020B0604020202020204" pitchFamily="34" charset="0"/>
              <a:buNone/>
              <a:defRPr b="1" cap="none" spc="0" baseline="0">
                <a:solidFill>
                  <a:schemeClr val="accent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5" name="Espace réservé du texte 7">
            <a:extLst>
              <a:ext uri="{FF2B5EF4-FFF2-40B4-BE49-F238E27FC236}">
                <a16:creationId xmlns:a16="http://schemas.microsoft.com/office/drawing/2014/main" id="{3833E815-EC35-3A4C-AB2A-3D443ADB8C17}"/>
              </a:ext>
            </a:extLst>
          </p:cNvPr>
          <p:cNvSpPr>
            <a:spLocks noGrp="1"/>
          </p:cNvSpPr>
          <p:nvPr>
            <p:ph type="body" sz="quarter" idx="23" hasCustomPrompt="1"/>
          </p:nvPr>
        </p:nvSpPr>
        <p:spPr>
          <a:xfrm>
            <a:off x="6921674" y="2379017"/>
            <a:ext cx="1784134" cy="276999"/>
          </a:xfrm>
        </p:spPr>
        <p:txBody>
          <a:bodyPr wrap="square" anchor="t">
            <a:spAutoFit/>
          </a:bodyPr>
          <a:lstStyle>
            <a:lvl1pPr marL="0" indent="0" algn="ctr">
              <a:lnSpc>
                <a:spcPct val="100000"/>
              </a:lnSpc>
              <a:spcBef>
                <a:spcPts val="225"/>
              </a:spcBef>
              <a:buFont typeface="Arial" panose="020B0604020202020204" pitchFamily="34" charset="0"/>
              <a:buNone/>
              <a:defRPr sz="1200" b="0" cap="none" spc="0" baseline="0">
                <a:solidFill>
                  <a:schemeClr val="tx1">
                    <a:lumMod val="65000"/>
                    <a:lumOff val="35000"/>
                  </a:schemeClr>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cxnSp>
        <p:nvCxnSpPr>
          <p:cNvPr id="14" name="Straight Connector 35">
            <a:extLst>
              <a:ext uri="{FF2B5EF4-FFF2-40B4-BE49-F238E27FC236}">
                <a16:creationId xmlns:a16="http://schemas.microsoft.com/office/drawing/2014/main" id="{352D7038-A9E5-2B49-A4D1-78B421CFD65F}"/>
              </a:ext>
            </a:extLst>
          </p:cNvPr>
          <p:cNvCxnSpPr>
            <a:cxnSpLocks/>
          </p:cNvCxnSpPr>
          <p:nvPr userDrawn="1"/>
        </p:nvCxnSpPr>
        <p:spPr>
          <a:xfrm flipV="1">
            <a:off x="2349359" y="1356615"/>
            <a:ext cx="0" cy="290106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35">
            <a:extLst>
              <a:ext uri="{FF2B5EF4-FFF2-40B4-BE49-F238E27FC236}">
                <a16:creationId xmlns:a16="http://schemas.microsoft.com/office/drawing/2014/main" id="{01627DF0-94A2-2D43-BA33-AC926385337A}"/>
              </a:ext>
            </a:extLst>
          </p:cNvPr>
          <p:cNvCxnSpPr>
            <a:cxnSpLocks/>
          </p:cNvCxnSpPr>
          <p:nvPr userDrawn="1"/>
        </p:nvCxnSpPr>
        <p:spPr>
          <a:xfrm flipV="1">
            <a:off x="4535111" y="1356615"/>
            <a:ext cx="0" cy="290106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C55AA76E-1EB0-5745-B2F8-D674E752B333}"/>
              </a:ext>
            </a:extLst>
          </p:cNvPr>
          <p:cNvCxnSpPr>
            <a:cxnSpLocks/>
          </p:cNvCxnSpPr>
          <p:nvPr userDrawn="1"/>
        </p:nvCxnSpPr>
        <p:spPr>
          <a:xfrm flipV="1">
            <a:off x="6720864" y="1356615"/>
            <a:ext cx="0" cy="290106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3D74D781-73EF-B94E-93A4-558CAF979D76}"/>
              </a:ext>
            </a:extLst>
          </p:cNvPr>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282694434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1 -Wide image">
    <p:spTree>
      <p:nvGrpSpPr>
        <p:cNvPr id="1" name=""/>
        <p:cNvGrpSpPr/>
        <p:nvPr/>
      </p:nvGrpSpPr>
      <p:grpSpPr>
        <a:xfrm>
          <a:off x="0" y="0"/>
          <a:ext cx="0" cy="0"/>
          <a:chOff x="0" y="0"/>
          <a:chExt cx="0" cy="0"/>
        </a:xfrm>
      </p:grpSpPr>
      <p:sp>
        <p:nvSpPr>
          <p:cNvPr id="17" name="Rectangle 1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 name="Title 1"/>
          <p:cNvSpPr>
            <a:spLocks noGrp="1"/>
          </p:cNvSpPr>
          <p:nvPr>
            <p:ph type="ctrTitle" hasCustomPrompt="1"/>
          </p:nvPr>
        </p:nvSpPr>
        <p:spPr>
          <a:xfrm>
            <a:off x="6741096" y="2136385"/>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8" name="Rectangle 7"/>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9" name="TextBox 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0" name="Rectangle 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1" name="TextBox 1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2" name="Rectangle 1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3" name="TextBox 1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4" name="Rectangle 13"/>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5" name="TextBox 14"/>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6" name="Rectangle 15"/>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19" name="TextBox 1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0" name="Rectangle 1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1" name="TextBox 2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2" name="Rectangle 2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3" name="TextBox 2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4" name="Rectangle 23"/>
          <p:cNvSpPr/>
          <p:nvPr userDrawn="1"/>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dirty="0"/>
          </a:p>
        </p:txBody>
      </p:sp>
      <p:sp>
        <p:nvSpPr>
          <p:cNvPr id="25" name="TextBox 24"/>
          <p:cNvSpPr txBox="1"/>
          <p:nvPr userDrawn="1"/>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4" name="Picture Placeholder 3"/>
          <p:cNvSpPr>
            <a:spLocks noGrp="1"/>
          </p:cNvSpPr>
          <p:nvPr>
            <p:ph type="pic" sz="quarter" idx="10"/>
          </p:nvPr>
        </p:nvSpPr>
        <p:spPr>
          <a:xfrm>
            <a:off x="0" y="0"/>
            <a:ext cx="6340288" cy="5143500"/>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288" h="5143500">
                <a:moveTo>
                  <a:pt x="0" y="0"/>
                </a:moveTo>
                <a:lnTo>
                  <a:pt x="4654924" y="0"/>
                </a:lnTo>
                <a:lnTo>
                  <a:pt x="6340288" y="5143500"/>
                </a:lnTo>
                <a:lnTo>
                  <a:pt x="0" y="5143500"/>
                </a:lnTo>
                <a:lnTo>
                  <a:pt x="0" y="0"/>
                </a:lnTo>
                <a:close/>
              </a:path>
            </a:pathLst>
          </a:custGeom>
        </p:spPr>
        <p:txBody>
          <a:bodyPr/>
          <a:lstStyle/>
          <a:p>
            <a:r>
              <a:rPr lang="en-US" dirty="0"/>
              <a:t>Click icon to add picture</a:t>
            </a:r>
            <a:endParaRPr lang="en-GB" dirty="0"/>
          </a:p>
        </p:txBody>
      </p:sp>
    </p:spTree>
    <p:extLst>
      <p:ext uri="{BB962C8B-B14F-4D97-AF65-F5344CB8AC3E}">
        <p14:creationId xmlns:p14="http://schemas.microsoft.com/office/powerpoint/2010/main" val="310841168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_3 Columns with titles">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364331" y="1990140"/>
            <a:ext cx="3855068" cy="276999"/>
          </a:xfrm>
        </p:spPr>
        <p:txBody>
          <a:bodyPr wrap="square" anchor="b">
            <a:spAutoFit/>
          </a:bodyPr>
          <a:lstStyle>
            <a:lvl1pPr marL="0" indent="0" algn="ctr">
              <a:buFont typeface="Arial" panose="020B0604020202020204" pitchFamily="34" charset="0"/>
              <a:buNone/>
              <a:defRPr b="1"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924601" y="1990140"/>
            <a:ext cx="3854196" cy="276999"/>
          </a:xfrm>
        </p:spPr>
        <p:txBody>
          <a:bodyPr wrap="square" anchor="b">
            <a:spAutoFit/>
          </a:bodyPr>
          <a:lstStyle>
            <a:lvl1pPr marL="0" indent="0" algn="ctr">
              <a:buFont typeface="Arial" panose="020B0604020202020204" pitchFamily="34" charset="0"/>
              <a:buNone/>
              <a:defRPr b="1"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364331" y="2379017"/>
            <a:ext cx="3855068" cy="276999"/>
          </a:xfrm>
        </p:spPr>
        <p:txBody>
          <a:bodyPr wrap="square" anchor="t">
            <a:spAutoFit/>
          </a:bodyPr>
          <a:lstStyle>
            <a:lvl1pPr marL="0" indent="0" algn="ctr">
              <a:lnSpc>
                <a:spcPct val="100000"/>
              </a:lnSpc>
              <a:spcBef>
                <a:spcPts val="225"/>
              </a:spcBef>
              <a:buFont typeface="Arial" panose="020B0604020202020204" pitchFamily="34" charset="0"/>
              <a:buNone/>
              <a:defRPr sz="1200" b="0"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924601" y="2379017"/>
            <a:ext cx="3854196" cy="276999"/>
          </a:xfrm>
        </p:spPr>
        <p:txBody>
          <a:bodyPr wrap="square" anchor="t">
            <a:spAutoFit/>
          </a:bodyPr>
          <a:lstStyle>
            <a:lvl1pPr marL="0" indent="0" algn="ctr">
              <a:lnSpc>
                <a:spcPct val="100000"/>
              </a:lnSpc>
              <a:spcBef>
                <a:spcPts val="225"/>
              </a:spcBef>
              <a:buFont typeface="Arial" panose="020B0604020202020204" pitchFamily="34" charset="0"/>
              <a:buNone/>
              <a:defRPr sz="1200" b="0"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9" name="Espace réservé du pied de page 4">
            <a:extLst>
              <a:ext uri="{FF2B5EF4-FFF2-40B4-BE49-F238E27FC236}">
                <a16:creationId xmlns:a16="http://schemas.microsoft.com/office/drawing/2014/main" id="{7668B158-6745-A14C-A01C-85ABCA07766C}"/>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4" name="Footer Placeholder 3">
            <a:extLst>
              <a:ext uri="{FF2B5EF4-FFF2-40B4-BE49-F238E27FC236}">
                <a16:creationId xmlns:a16="http://schemas.microsoft.com/office/drawing/2014/main" id="{0E05CBA7-7495-4B4D-BF82-D3B282EE33C8}"/>
              </a:ext>
            </a:extLst>
          </p:cNvPr>
          <p:cNvSpPr>
            <a:spLocks noGrp="1"/>
          </p:cNvSpPr>
          <p:nvPr>
            <p:ph type="ftr" sz="quarter" idx="21"/>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66361250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_3 Columns with titles">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364331" y="1990140"/>
            <a:ext cx="3855068" cy="276999"/>
          </a:xfrm>
        </p:spPr>
        <p:txBody>
          <a:bodyPr wrap="square" anchor="b">
            <a:spAutoFit/>
          </a:bodyPr>
          <a:lstStyle>
            <a:lvl1pPr marL="0" indent="0" algn="ctr">
              <a:buFont typeface="Arial" panose="020B0604020202020204" pitchFamily="34" charset="0"/>
              <a:buNone/>
              <a:defRPr b="1"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924601" y="1990140"/>
            <a:ext cx="3854196" cy="276999"/>
          </a:xfrm>
        </p:spPr>
        <p:txBody>
          <a:bodyPr wrap="square" anchor="b">
            <a:spAutoFit/>
          </a:bodyPr>
          <a:lstStyle>
            <a:lvl1pPr marL="0" indent="0" algn="ctr">
              <a:buFont typeface="Arial" panose="020B0604020202020204" pitchFamily="34" charset="0"/>
              <a:buNone/>
              <a:defRPr b="1"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364331" y="2379017"/>
            <a:ext cx="3855068" cy="276999"/>
          </a:xfrm>
        </p:spPr>
        <p:txBody>
          <a:bodyPr wrap="square" anchor="t">
            <a:spAutoFit/>
          </a:bodyPr>
          <a:lstStyle>
            <a:lvl1pPr marL="0" indent="0" algn="ctr">
              <a:lnSpc>
                <a:spcPct val="100000"/>
              </a:lnSpc>
              <a:spcBef>
                <a:spcPts val="225"/>
              </a:spcBef>
              <a:buFont typeface="Arial" panose="020B0604020202020204" pitchFamily="34" charset="0"/>
              <a:buNone/>
              <a:defRPr sz="1200" b="0"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924601" y="2379017"/>
            <a:ext cx="3854196" cy="276999"/>
          </a:xfrm>
        </p:spPr>
        <p:txBody>
          <a:bodyPr wrap="square" anchor="t">
            <a:spAutoFit/>
          </a:bodyPr>
          <a:lstStyle>
            <a:lvl1pPr marL="0" indent="0" algn="ctr">
              <a:lnSpc>
                <a:spcPct val="100000"/>
              </a:lnSpc>
              <a:spcBef>
                <a:spcPts val="225"/>
              </a:spcBef>
              <a:buFont typeface="Arial" panose="020B0604020202020204" pitchFamily="34" charset="0"/>
              <a:buNone/>
              <a:defRPr sz="1200" b="0"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cxnSp>
        <p:nvCxnSpPr>
          <p:cNvPr id="9" name="Straight Connector 35">
            <a:extLst>
              <a:ext uri="{FF2B5EF4-FFF2-40B4-BE49-F238E27FC236}">
                <a16:creationId xmlns:a16="http://schemas.microsoft.com/office/drawing/2014/main" id="{4D815116-B105-434F-9774-19364F714BBA}"/>
              </a:ext>
            </a:extLst>
          </p:cNvPr>
          <p:cNvCxnSpPr>
            <a:cxnSpLocks/>
          </p:cNvCxnSpPr>
          <p:nvPr userDrawn="1"/>
        </p:nvCxnSpPr>
        <p:spPr>
          <a:xfrm flipV="1">
            <a:off x="4572000" y="1356615"/>
            <a:ext cx="0" cy="290106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Espace réservé du pied de page 4">
            <a:extLst>
              <a:ext uri="{FF2B5EF4-FFF2-40B4-BE49-F238E27FC236}">
                <a16:creationId xmlns:a16="http://schemas.microsoft.com/office/drawing/2014/main" id="{65CBE8DE-3B52-A440-A0E2-390AFC54D109}"/>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4" name="Footer Placeholder 3">
            <a:extLst>
              <a:ext uri="{FF2B5EF4-FFF2-40B4-BE49-F238E27FC236}">
                <a16:creationId xmlns:a16="http://schemas.microsoft.com/office/drawing/2014/main" id="{B495F611-66DF-8846-B45D-47AA061D4765}"/>
              </a:ext>
            </a:extLst>
          </p:cNvPr>
          <p:cNvSpPr>
            <a:spLocks noGrp="1"/>
          </p:cNvSpPr>
          <p:nvPr>
            <p:ph type="ftr" sz="quarter" idx="21"/>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55569479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 Columns with titles_dark blue bg">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371475" y="1990140"/>
            <a:ext cx="2341110" cy="276999"/>
          </a:xfrm>
        </p:spPr>
        <p:txBody>
          <a:bodyPr anchor="b">
            <a:spAutoFit/>
          </a:bodyPr>
          <a:lstStyle>
            <a:lvl1pPr marL="0" indent="0" algn="ctr">
              <a:buFont typeface="Arial" panose="020B0604020202020204" pitchFamily="34" charset="0"/>
              <a:buNone/>
              <a:defRPr b="1"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3401445" y="1990140"/>
            <a:ext cx="2341110" cy="276999"/>
          </a:xfrm>
        </p:spPr>
        <p:txBody>
          <a:bodyPr anchor="b">
            <a:spAutoFit/>
          </a:bodyPr>
          <a:lstStyle>
            <a:lvl1pPr marL="0" indent="0" algn="ctr">
              <a:buFont typeface="Arial" panose="020B0604020202020204" pitchFamily="34" charset="0"/>
              <a:buNone/>
              <a:defRPr b="1"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6431415" y="1990140"/>
            <a:ext cx="2341110" cy="276999"/>
          </a:xfrm>
        </p:spPr>
        <p:txBody>
          <a:bodyPr anchor="b">
            <a:spAutoFit/>
          </a:bodyPr>
          <a:lstStyle>
            <a:lvl1pPr marL="0" indent="0" algn="ctr">
              <a:buFont typeface="Arial" panose="020B0604020202020204" pitchFamily="34" charset="0"/>
              <a:buNone/>
              <a:defRPr b="1"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371475" y="2379017"/>
            <a:ext cx="2341110" cy="276999"/>
          </a:xfrm>
        </p:spPr>
        <p:txBody>
          <a:bodyPr anchor="t">
            <a:spAutoFit/>
          </a:bodyPr>
          <a:lstStyle>
            <a:lvl1pPr marL="0" indent="0" algn="ctr">
              <a:lnSpc>
                <a:spcPct val="100000"/>
              </a:lnSpc>
              <a:spcBef>
                <a:spcPts val="225"/>
              </a:spcBef>
              <a:buFont typeface="Arial" panose="020B0604020202020204" pitchFamily="34" charset="0"/>
              <a:buNone/>
              <a:defRPr sz="1200" b="0"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3401445" y="2379017"/>
            <a:ext cx="2341110" cy="276999"/>
          </a:xfrm>
        </p:spPr>
        <p:txBody>
          <a:bodyPr anchor="t">
            <a:spAutoFit/>
          </a:bodyPr>
          <a:lstStyle>
            <a:lvl1pPr marL="0" indent="0" algn="ctr">
              <a:lnSpc>
                <a:spcPct val="100000"/>
              </a:lnSpc>
              <a:spcBef>
                <a:spcPts val="225"/>
              </a:spcBef>
              <a:buFont typeface="Arial" panose="020B0604020202020204" pitchFamily="34" charset="0"/>
              <a:buNone/>
              <a:defRPr sz="1200" b="0"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6431415" y="2379017"/>
            <a:ext cx="2341110" cy="276999"/>
          </a:xfrm>
        </p:spPr>
        <p:txBody>
          <a:bodyPr anchor="t">
            <a:spAutoFit/>
          </a:bodyPr>
          <a:lstStyle>
            <a:lvl1pPr marL="0" indent="0" algn="ctr">
              <a:lnSpc>
                <a:spcPct val="100000"/>
              </a:lnSpc>
              <a:spcBef>
                <a:spcPts val="225"/>
              </a:spcBef>
              <a:buFont typeface="Arial" panose="020B0604020202020204" pitchFamily="34" charset="0"/>
              <a:buNone/>
              <a:defRPr sz="1200" b="0"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3" name="Titre 2">
            <a:extLst>
              <a:ext uri="{FF2B5EF4-FFF2-40B4-BE49-F238E27FC236}">
                <a16:creationId xmlns:a16="http://schemas.microsoft.com/office/drawing/2014/main" id="{FC2D6908-8D7A-4CE7-9DE7-6E0F205FACE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3" name="Espace réservé du numéro de diapositive 2">
            <a:extLst>
              <a:ext uri="{FF2B5EF4-FFF2-40B4-BE49-F238E27FC236}">
                <a16:creationId xmlns:a16="http://schemas.microsoft.com/office/drawing/2014/main" id="{24ADEA99-782B-4EA9-8B50-5C36455F7ED5}"/>
              </a:ext>
            </a:extLst>
          </p:cNvPr>
          <p:cNvSpPr>
            <a:spLocks noGrp="1"/>
          </p:cNvSpPr>
          <p:nvPr>
            <p:ph type="sldNum" sz="quarter" idx="20"/>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6" name="Espace réservé du pied de page 4">
            <a:extLst>
              <a:ext uri="{FF2B5EF4-FFF2-40B4-BE49-F238E27FC236}">
                <a16:creationId xmlns:a16="http://schemas.microsoft.com/office/drawing/2014/main" id="{1C65FA57-AC6F-4E7C-BFE5-E8B5F9BC4595}"/>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2" name="Footer Placeholder 1">
            <a:extLst>
              <a:ext uri="{FF2B5EF4-FFF2-40B4-BE49-F238E27FC236}">
                <a16:creationId xmlns:a16="http://schemas.microsoft.com/office/drawing/2014/main" id="{A24DFAE8-A288-F748-8D05-AD1C108DEAB0}"/>
              </a:ext>
            </a:extLst>
          </p:cNvPr>
          <p:cNvSpPr>
            <a:spLocks noGrp="1"/>
          </p:cNvSpPr>
          <p:nvPr>
            <p:ph type="ftr" sz="quarter" idx="21"/>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24737250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10">
          <p15:clr>
            <a:srgbClr val="F26B43"/>
          </p15:clr>
        </p15:guide>
        <p15:guide id="4" orient="horz" pos="600">
          <p15:clr>
            <a:srgbClr val="F26B43"/>
          </p15:clr>
        </p15:guide>
        <p15:guide id="5" pos="306">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3 Columns with titles with dividers">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371475" y="1990140"/>
            <a:ext cx="2341110" cy="276999"/>
          </a:xfrm>
        </p:spPr>
        <p:txBody>
          <a:bodyPr anchor="b">
            <a:spAutoFit/>
          </a:bodyPr>
          <a:lstStyle>
            <a:lvl1pPr marL="0" indent="0" algn="ctr">
              <a:buFont typeface="Arial" panose="020B0604020202020204" pitchFamily="34" charset="0"/>
              <a:buNone/>
              <a:defRPr b="1"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3401445" y="1990140"/>
            <a:ext cx="2341110" cy="276999"/>
          </a:xfrm>
        </p:spPr>
        <p:txBody>
          <a:bodyPr anchor="b">
            <a:spAutoFit/>
          </a:bodyPr>
          <a:lstStyle>
            <a:lvl1pPr marL="0" indent="0" algn="ctr">
              <a:buFont typeface="Arial" panose="020B0604020202020204" pitchFamily="34" charset="0"/>
              <a:buNone/>
              <a:defRPr b="1"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6431415" y="1990140"/>
            <a:ext cx="2341110" cy="276999"/>
          </a:xfrm>
        </p:spPr>
        <p:txBody>
          <a:bodyPr anchor="b">
            <a:spAutoFit/>
          </a:bodyPr>
          <a:lstStyle>
            <a:lvl1pPr marL="0" indent="0" algn="ctr">
              <a:buFont typeface="Arial" panose="020B0604020202020204" pitchFamily="34" charset="0"/>
              <a:buNone/>
              <a:defRPr b="1"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371475" y="2379017"/>
            <a:ext cx="2341110" cy="276999"/>
          </a:xfrm>
        </p:spPr>
        <p:txBody>
          <a:bodyPr anchor="t">
            <a:spAutoFit/>
          </a:bodyPr>
          <a:lstStyle>
            <a:lvl1pPr marL="0" indent="0" algn="ctr">
              <a:lnSpc>
                <a:spcPct val="100000"/>
              </a:lnSpc>
              <a:spcBef>
                <a:spcPts val="225"/>
              </a:spcBef>
              <a:buFont typeface="Arial" panose="020B0604020202020204" pitchFamily="34" charset="0"/>
              <a:buNone/>
              <a:defRPr sz="1200" b="0"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3401445" y="2379017"/>
            <a:ext cx="2341110" cy="276999"/>
          </a:xfrm>
        </p:spPr>
        <p:txBody>
          <a:bodyPr anchor="t">
            <a:spAutoFit/>
          </a:bodyPr>
          <a:lstStyle>
            <a:lvl1pPr marL="0" indent="0" algn="ctr">
              <a:lnSpc>
                <a:spcPct val="100000"/>
              </a:lnSpc>
              <a:spcBef>
                <a:spcPts val="225"/>
              </a:spcBef>
              <a:buFont typeface="Arial" panose="020B0604020202020204" pitchFamily="34" charset="0"/>
              <a:buNone/>
              <a:defRPr sz="1200" b="0"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6431415" y="2379017"/>
            <a:ext cx="2341110" cy="276999"/>
          </a:xfrm>
        </p:spPr>
        <p:txBody>
          <a:bodyPr anchor="t">
            <a:spAutoFit/>
          </a:bodyPr>
          <a:lstStyle>
            <a:lvl1pPr marL="0" indent="0" algn="ctr">
              <a:lnSpc>
                <a:spcPct val="100000"/>
              </a:lnSpc>
              <a:spcBef>
                <a:spcPts val="225"/>
              </a:spcBef>
              <a:buFont typeface="Arial" panose="020B0604020202020204" pitchFamily="34" charset="0"/>
              <a:buNone/>
              <a:defRPr sz="1200" b="0"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cxnSp>
        <p:nvCxnSpPr>
          <p:cNvPr id="14" name="Straight Connector 35">
            <a:extLst>
              <a:ext uri="{FF2B5EF4-FFF2-40B4-BE49-F238E27FC236}">
                <a16:creationId xmlns:a16="http://schemas.microsoft.com/office/drawing/2014/main" id="{FC8FF2AF-06A0-4B8B-9C11-55AAD938CF0A}"/>
              </a:ext>
            </a:extLst>
          </p:cNvPr>
          <p:cNvCxnSpPr>
            <a:cxnSpLocks/>
          </p:cNvCxnSpPr>
          <p:nvPr userDrawn="1"/>
        </p:nvCxnSpPr>
        <p:spPr>
          <a:xfrm flipV="1">
            <a:off x="3057015" y="1356615"/>
            <a:ext cx="0" cy="290106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35">
            <a:extLst>
              <a:ext uri="{FF2B5EF4-FFF2-40B4-BE49-F238E27FC236}">
                <a16:creationId xmlns:a16="http://schemas.microsoft.com/office/drawing/2014/main" id="{2BA67531-D311-47B7-B960-48B899E690DC}"/>
              </a:ext>
            </a:extLst>
          </p:cNvPr>
          <p:cNvCxnSpPr>
            <a:cxnSpLocks/>
          </p:cNvCxnSpPr>
          <p:nvPr userDrawn="1"/>
        </p:nvCxnSpPr>
        <p:spPr>
          <a:xfrm flipV="1">
            <a:off x="6086985" y="1356615"/>
            <a:ext cx="0" cy="290106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Espace réservé du pied de page 4">
            <a:extLst>
              <a:ext uri="{FF2B5EF4-FFF2-40B4-BE49-F238E27FC236}">
                <a16:creationId xmlns:a16="http://schemas.microsoft.com/office/drawing/2014/main" id="{CFAA32D0-A4FA-D647-9642-7790A5D6C02E}"/>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4" name="Footer Placeholder 3">
            <a:extLst>
              <a:ext uri="{FF2B5EF4-FFF2-40B4-BE49-F238E27FC236}">
                <a16:creationId xmlns:a16="http://schemas.microsoft.com/office/drawing/2014/main" id="{F4862CF5-C872-9042-92D1-3BDD09313145}"/>
              </a:ext>
            </a:extLst>
          </p:cNvPr>
          <p:cNvSpPr>
            <a:spLocks noGrp="1"/>
          </p:cNvSpPr>
          <p:nvPr>
            <p:ph type="ftr" sz="quarter" idx="21"/>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421845609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_3 Columns with titles with dividers">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371475" y="1990140"/>
            <a:ext cx="1777074" cy="276999"/>
          </a:xfrm>
        </p:spPr>
        <p:txBody>
          <a:bodyPr wrap="square" anchor="b">
            <a:spAutoFit/>
          </a:bodyPr>
          <a:lstStyle>
            <a:lvl1pPr marL="0" indent="0" algn="ctr">
              <a:buFont typeface="Arial" panose="020B0604020202020204" pitchFamily="34" charset="0"/>
              <a:buNone/>
              <a:defRPr b="1"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2550096" y="1990140"/>
            <a:ext cx="1784134" cy="276999"/>
          </a:xfrm>
        </p:spPr>
        <p:txBody>
          <a:bodyPr wrap="square" anchor="b">
            <a:spAutoFit/>
          </a:bodyPr>
          <a:lstStyle>
            <a:lvl1pPr marL="0" indent="0" algn="ctr">
              <a:buFont typeface="Arial" panose="020B0604020202020204" pitchFamily="34" charset="0"/>
              <a:buNone/>
              <a:defRPr b="1"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4735122" y="1990140"/>
            <a:ext cx="1784134" cy="276999"/>
          </a:xfrm>
        </p:spPr>
        <p:txBody>
          <a:bodyPr wrap="square" anchor="b">
            <a:spAutoFit/>
          </a:bodyPr>
          <a:lstStyle>
            <a:lvl1pPr marL="0" indent="0" algn="ctr">
              <a:buFont typeface="Arial" panose="020B0604020202020204" pitchFamily="34" charset="0"/>
              <a:buNone/>
              <a:defRPr b="1"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371475" y="2379017"/>
            <a:ext cx="1777074" cy="276999"/>
          </a:xfrm>
        </p:spPr>
        <p:txBody>
          <a:bodyPr wrap="square" anchor="t">
            <a:spAutoFit/>
          </a:bodyPr>
          <a:lstStyle>
            <a:lvl1pPr marL="0" indent="0" algn="ctr">
              <a:lnSpc>
                <a:spcPct val="100000"/>
              </a:lnSpc>
              <a:spcBef>
                <a:spcPts val="225"/>
              </a:spcBef>
              <a:buFont typeface="Arial" panose="020B0604020202020204" pitchFamily="34" charset="0"/>
              <a:buNone/>
              <a:defRPr sz="1200" b="0"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2550096" y="2379017"/>
            <a:ext cx="1784134" cy="276999"/>
          </a:xfrm>
        </p:spPr>
        <p:txBody>
          <a:bodyPr wrap="square" anchor="t">
            <a:spAutoFit/>
          </a:bodyPr>
          <a:lstStyle>
            <a:lvl1pPr marL="0" indent="0" algn="ctr">
              <a:lnSpc>
                <a:spcPct val="100000"/>
              </a:lnSpc>
              <a:spcBef>
                <a:spcPts val="225"/>
              </a:spcBef>
              <a:buFont typeface="Arial" panose="020B0604020202020204" pitchFamily="34" charset="0"/>
              <a:buNone/>
              <a:defRPr sz="1200" b="0"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4735122" y="2379017"/>
            <a:ext cx="1784134" cy="276999"/>
          </a:xfrm>
        </p:spPr>
        <p:txBody>
          <a:bodyPr wrap="square" anchor="t">
            <a:spAutoFit/>
          </a:bodyPr>
          <a:lstStyle>
            <a:lvl1pPr marL="0" indent="0" algn="ctr">
              <a:lnSpc>
                <a:spcPct val="100000"/>
              </a:lnSpc>
              <a:spcBef>
                <a:spcPts val="225"/>
              </a:spcBef>
              <a:buFont typeface="Arial" panose="020B0604020202020204" pitchFamily="34" charset="0"/>
              <a:buNone/>
              <a:defRPr sz="1200" b="0"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4" name="Espace réservé du texte 7">
            <a:extLst>
              <a:ext uri="{FF2B5EF4-FFF2-40B4-BE49-F238E27FC236}">
                <a16:creationId xmlns:a16="http://schemas.microsoft.com/office/drawing/2014/main" id="{624A4EFE-22DE-3F4E-8D93-3A900457C165}"/>
              </a:ext>
            </a:extLst>
          </p:cNvPr>
          <p:cNvSpPr>
            <a:spLocks noGrp="1"/>
          </p:cNvSpPr>
          <p:nvPr>
            <p:ph type="body" sz="quarter" idx="22" hasCustomPrompt="1"/>
          </p:nvPr>
        </p:nvSpPr>
        <p:spPr>
          <a:xfrm>
            <a:off x="6921674" y="1990140"/>
            <a:ext cx="1784134" cy="276999"/>
          </a:xfrm>
        </p:spPr>
        <p:txBody>
          <a:bodyPr wrap="square" anchor="b">
            <a:spAutoFit/>
          </a:bodyPr>
          <a:lstStyle>
            <a:lvl1pPr marL="0" indent="0" algn="ctr">
              <a:buFont typeface="Arial" panose="020B0604020202020204" pitchFamily="34" charset="0"/>
              <a:buNone/>
              <a:defRPr b="1"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5" name="Espace réservé du texte 7">
            <a:extLst>
              <a:ext uri="{FF2B5EF4-FFF2-40B4-BE49-F238E27FC236}">
                <a16:creationId xmlns:a16="http://schemas.microsoft.com/office/drawing/2014/main" id="{3833E815-EC35-3A4C-AB2A-3D443ADB8C17}"/>
              </a:ext>
            </a:extLst>
          </p:cNvPr>
          <p:cNvSpPr>
            <a:spLocks noGrp="1"/>
          </p:cNvSpPr>
          <p:nvPr>
            <p:ph type="body" sz="quarter" idx="23" hasCustomPrompt="1"/>
          </p:nvPr>
        </p:nvSpPr>
        <p:spPr>
          <a:xfrm>
            <a:off x="6921674" y="2379017"/>
            <a:ext cx="1784134" cy="276999"/>
          </a:xfrm>
        </p:spPr>
        <p:txBody>
          <a:bodyPr wrap="square" anchor="t">
            <a:spAutoFit/>
          </a:bodyPr>
          <a:lstStyle>
            <a:lvl1pPr marL="0" indent="0" algn="ctr">
              <a:lnSpc>
                <a:spcPct val="100000"/>
              </a:lnSpc>
              <a:spcBef>
                <a:spcPts val="225"/>
              </a:spcBef>
              <a:buFont typeface="Arial" panose="020B0604020202020204" pitchFamily="34" charset="0"/>
              <a:buNone/>
              <a:defRPr sz="1200" b="0"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4" name="Espace réservé du pied de page 4">
            <a:extLst>
              <a:ext uri="{FF2B5EF4-FFF2-40B4-BE49-F238E27FC236}">
                <a16:creationId xmlns:a16="http://schemas.microsoft.com/office/drawing/2014/main" id="{6B95780F-6BCC-B24C-A237-2399D9A4A242}"/>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4" name="Footer Placeholder 3">
            <a:extLst>
              <a:ext uri="{FF2B5EF4-FFF2-40B4-BE49-F238E27FC236}">
                <a16:creationId xmlns:a16="http://schemas.microsoft.com/office/drawing/2014/main" id="{422E7EE7-3672-2C43-8302-D1BB7C19188C}"/>
              </a:ext>
            </a:extLst>
          </p:cNvPr>
          <p:cNvSpPr>
            <a:spLocks noGrp="1"/>
          </p:cNvSpPr>
          <p:nvPr>
            <p:ph type="ftr" sz="quarter" idx="24"/>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61686190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_3 Columns with titles with dividers">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371475" y="1990140"/>
            <a:ext cx="1777074" cy="276999"/>
          </a:xfrm>
        </p:spPr>
        <p:txBody>
          <a:bodyPr wrap="square" anchor="b">
            <a:spAutoFit/>
          </a:bodyPr>
          <a:lstStyle>
            <a:lvl1pPr marL="0" indent="0" algn="ctr">
              <a:buFont typeface="Arial" panose="020B0604020202020204" pitchFamily="34" charset="0"/>
              <a:buNone/>
              <a:defRPr b="1"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2550096" y="1990140"/>
            <a:ext cx="1784134" cy="276999"/>
          </a:xfrm>
        </p:spPr>
        <p:txBody>
          <a:bodyPr wrap="square" anchor="b">
            <a:spAutoFit/>
          </a:bodyPr>
          <a:lstStyle>
            <a:lvl1pPr marL="0" indent="0" algn="ctr">
              <a:buFont typeface="Arial" panose="020B0604020202020204" pitchFamily="34" charset="0"/>
              <a:buNone/>
              <a:defRPr b="1"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4735122" y="1990140"/>
            <a:ext cx="1784134" cy="276999"/>
          </a:xfrm>
        </p:spPr>
        <p:txBody>
          <a:bodyPr wrap="square" anchor="b">
            <a:spAutoFit/>
          </a:bodyPr>
          <a:lstStyle>
            <a:lvl1pPr marL="0" indent="0" algn="ctr">
              <a:buFont typeface="Arial" panose="020B0604020202020204" pitchFamily="34" charset="0"/>
              <a:buNone/>
              <a:defRPr b="1"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371475" y="2379017"/>
            <a:ext cx="1777074" cy="276999"/>
          </a:xfrm>
        </p:spPr>
        <p:txBody>
          <a:bodyPr wrap="square" anchor="t">
            <a:spAutoFit/>
          </a:bodyPr>
          <a:lstStyle>
            <a:lvl1pPr marL="0" indent="0" algn="ctr">
              <a:lnSpc>
                <a:spcPct val="100000"/>
              </a:lnSpc>
              <a:spcBef>
                <a:spcPts val="225"/>
              </a:spcBef>
              <a:buFont typeface="Arial" panose="020B0604020202020204" pitchFamily="34" charset="0"/>
              <a:buNone/>
              <a:defRPr sz="1200" b="0"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2550168" y="2379017"/>
            <a:ext cx="1784134" cy="276999"/>
          </a:xfrm>
        </p:spPr>
        <p:txBody>
          <a:bodyPr wrap="square" anchor="t">
            <a:spAutoFit/>
          </a:bodyPr>
          <a:lstStyle>
            <a:lvl1pPr marL="0" indent="0" algn="ctr">
              <a:lnSpc>
                <a:spcPct val="100000"/>
              </a:lnSpc>
              <a:spcBef>
                <a:spcPts val="225"/>
              </a:spcBef>
              <a:buFont typeface="Arial" panose="020B0604020202020204" pitchFamily="34" charset="0"/>
              <a:buNone/>
              <a:defRPr sz="1200" b="0"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4735921" y="2379017"/>
            <a:ext cx="1784134" cy="276999"/>
          </a:xfrm>
        </p:spPr>
        <p:txBody>
          <a:bodyPr wrap="square" anchor="t">
            <a:spAutoFit/>
          </a:bodyPr>
          <a:lstStyle>
            <a:lvl1pPr marL="0" indent="0" algn="ctr">
              <a:lnSpc>
                <a:spcPct val="100000"/>
              </a:lnSpc>
              <a:spcBef>
                <a:spcPts val="225"/>
              </a:spcBef>
              <a:buFont typeface="Arial" panose="020B0604020202020204" pitchFamily="34" charset="0"/>
              <a:buNone/>
              <a:defRPr sz="1200" b="0"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4" name="Espace réservé du texte 7">
            <a:extLst>
              <a:ext uri="{FF2B5EF4-FFF2-40B4-BE49-F238E27FC236}">
                <a16:creationId xmlns:a16="http://schemas.microsoft.com/office/drawing/2014/main" id="{624A4EFE-22DE-3F4E-8D93-3A900457C165}"/>
              </a:ext>
            </a:extLst>
          </p:cNvPr>
          <p:cNvSpPr>
            <a:spLocks noGrp="1"/>
          </p:cNvSpPr>
          <p:nvPr>
            <p:ph type="body" sz="quarter" idx="22" hasCustomPrompt="1"/>
          </p:nvPr>
        </p:nvSpPr>
        <p:spPr>
          <a:xfrm>
            <a:off x="6921674" y="1990140"/>
            <a:ext cx="1784134" cy="276999"/>
          </a:xfrm>
        </p:spPr>
        <p:txBody>
          <a:bodyPr wrap="square" anchor="b">
            <a:spAutoFit/>
          </a:bodyPr>
          <a:lstStyle>
            <a:lvl1pPr marL="0" indent="0" algn="ctr">
              <a:buFont typeface="Arial" panose="020B0604020202020204" pitchFamily="34" charset="0"/>
              <a:buNone/>
              <a:defRPr b="1"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5" name="Espace réservé du texte 7">
            <a:extLst>
              <a:ext uri="{FF2B5EF4-FFF2-40B4-BE49-F238E27FC236}">
                <a16:creationId xmlns:a16="http://schemas.microsoft.com/office/drawing/2014/main" id="{3833E815-EC35-3A4C-AB2A-3D443ADB8C17}"/>
              </a:ext>
            </a:extLst>
          </p:cNvPr>
          <p:cNvSpPr>
            <a:spLocks noGrp="1"/>
          </p:cNvSpPr>
          <p:nvPr>
            <p:ph type="body" sz="quarter" idx="23" hasCustomPrompt="1"/>
          </p:nvPr>
        </p:nvSpPr>
        <p:spPr>
          <a:xfrm>
            <a:off x="6921674" y="2379017"/>
            <a:ext cx="1784134" cy="276999"/>
          </a:xfrm>
        </p:spPr>
        <p:txBody>
          <a:bodyPr wrap="square" anchor="t">
            <a:spAutoFit/>
          </a:bodyPr>
          <a:lstStyle>
            <a:lvl1pPr marL="0" indent="0" algn="ctr">
              <a:lnSpc>
                <a:spcPct val="100000"/>
              </a:lnSpc>
              <a:spcBef>
                <a:spcPts val="225"/>
              </a:spcBef>
              <a:buFont typeface="Arial" panose="020B0604020202020204" pitchFamily="34" charset="0"/>
              <a:buNone/>
              <a:defRPr sz="1200" b="0" cap="none" spc="0" baseline="0">
                <a:solidFill>
                  <a:schemeClr val="bg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cxnSp>
        <p:nvCxnSpPr>
          <p:cNvPr id="14" name="Straight Connector 35">
            <a:extLst>
              <a:ext uri="{FF2B5EF4-FFF2-40B4-BE49-F238E27FC236}">
                <a16:creationId xmlns:a16="http://schemas.microsoft.com/office/drawing/2014/main" id="{352D7038-A9E5-2B49-A4D1-78B421CFD65F}"/>
              </a:ext>
            </a:extLst>
          </p:cNvPr>
          <p:cNvCxnSpPr>
            <a:cxnSpLocks/>
          </p:cNvCxnSpPr>
          <p:nvPr userDrawn="1"/>
        </p:nvCxnSpPr>
        <p:spPr>
          <a:xfrm flipV="1">
            <a:off x="2349359" y="1356615"/>
            <a:ext cx="0" cy="290106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35">
            <a:extLst>
              <a:ext uri="{FF2B5EF4-FFF2-40B4-BE49-F238E27FC236}">
                <a16:creationId xmlns:a16="http://schemas.microsoft.com/office/drawing/2014/main" id="{01627DF0-94A2-2D43-BA33-AC926385337A}"/>
              </a:ext>
            </a:extLst>
          </p:cNvPr>
          <p:cNvCxnSpPr>
            <a:cxnSpLocks/>
          </p:cNvCxnSpPr>
          <p:nvPr userDrawn="1"/>
        </p:nvCxnSpPr>
        <p:spPr>
          <a:xfrm flipV="1">
            <a:off x="4535111" y="1356615"/>
            <a:ext cx="0" cy="290106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C55AA76E-1EB0-5745-B2F8-D674E752B333}"/>
              </a:ext>
            </a:extLst>
          </p:cNvPr>
          <p:cNvCxnSpPr>
            <a:cxnSpLocks/>
          </p:cNvCxnSpPr>
          <p:nvPr userDrawn="1"/>
        </p:nvCxnSpPr>
        <p:spPr>
          <a:xfrm flipV="1">
            <a:off x="6720864" y="1356615"/>
            <a:ext cx="0" cy="290106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Espace réservé du pied de page 4">
            <a:extLst>
              <a:ext uri="{FF2B5EF4-FFF2-40B4-BE49-F238E27FC236}">
                <a16:creationId xmlns:a16="http://schemas.microsoft.com/office/drawing/2014/main" id="{97407E6C-FD1B-5F4A-8915-53C4E010F43A}"/>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4" name="Footer Placeholder 3">
            <a:extLst>
              <a:ext uri="{FF2B5EF4-FFF2-40B4-BE49-F238E27FC236}">
                <a16:creationId xmlns:a16="http://schemas.microsoft.com/office/drawing/2014/main" id="{ECB70725-E1CB-1348-8B3B-9D6EA4051097}"/>
              </a:ext>
            </a:extLst>
          </p:cNvPr>
          <p:cNvSpPr>
            <a:spLocks noGrp="1"/>
          </p:cNvSpPr>
          <p:nvPr>
            <p:ph type="ftr" sz="quarter" idx="24"/>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75413950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_3 Columns with titles &amp; visual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371475" y="2554269"/>
            <a:ext cx="3847924" cy="276999"/>
          </a:xfrm>
        </p:spPr>
        <p:txBody>
          <a:bodyPr wrap="square" anchor="b">
            <a:spAutoFit/>
          </a:bodyPr>
          <a:lstStyle>
            <a:lvl1pPr marL="0" indent="0" algn="l">
              <a:buFont typeface="Arial" panose="020B0604020202020204" pitchFamily="34" charset="0"/>
              <a:buNone/>
              <a:defRPr b="1" cap="none" spc="0" baseline="0">
                <a:solidFill>
                  <a:schemeClr val="bg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924599" y="2554268"/>
            <a:ext cx="3847924" cy="276999"/>
          </a:xfrm>
        </p:spPr>
        <p:txBody>
          <a:bodyPr wrap="square" anchor="b">
            <a:spAutoFit/>
          </a:bodyPr>
          <a:lstStyle>
            <a:lvl1pPr marL="0" indent="0" algn="l">
              <a:buFont typeface="Arial" panose="020B0604020202020204" pitchFamily="34" charset="0"/>
              <a:buNone/>
              <a:defRPr b="1" cap="none" spc="0" baseline="0">
                <a:solidFill>
                  <a:schemeClr val="tx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371475" y="2943145"/>
            <a:ext cx="3847924" cy="276999"/>
          </a:xfrm>
        </p:spPr>
        <p:txBody>
          <a:bodyPr wrap="square"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924599" y="2943145"/>
            <a:ext cx="3847924" cy="276999"/>
          </a:xfrm>
        </p:spPr>
        <p:txBody>
          <a:bodyPr wrap="square"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371475" y="1059583"/>
            <a:ext cx="3847924" cy="1211268"/>
          </a:xfrm>
          <a:pattFill prst="wdUpDiag">
            <a:fgClr>
              <a:schemeClr val="bg1">
                <a:lumMod val="75000"/>
              </a:schemeClr>
            </a:fgClr>
            <a:bgClr>
              <a:schemeClr val="bg1">
                <a:lumMod val="85000"/>
              </a:schemeClr>
            </a:bgClr>
          </a:patt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924599" y="1059583"/>
            <a:ext cx="3847924" cy="1211268"/>
          </a:xfrm>
          <a:pattFill prst="wdUpDiag">
            <a:fgClr>
              <a:schemeClr val="bg1">
                <a:lumMod val="75000"/>
              </a:schemeClr>
            </a:fgClr>
            <a:bgClr>
              <a:schemeClr val="bg1">
                <a:lumMod val="85000"/>
              </a:schemeClr>
            </a:bgClr>
          </a:patt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4" name="Footer Placeholder 3">
            <a:extLst>
              <a:ext uri="{FF2B5EF4-FFF2-40B4-BE49-F238E27FC236}">
                <a16:creationId xmlns:a16="http://schemas.microsoft.com/office/drawing/2014/main" id="{A7B3D7F9-E12F-E549-A016-3DBFB7254F1F}"/>
              </a:ext>
            </a:extLst>
          </p:cNvPr>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265693099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3 Columns with titles &amp; visual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371475" y="2554269"/>
            <a:ext cx="3847924" cy="276999"/>
          </a:xfrm>
        </p:spPr>
        <p:txBody>
          <a:bodyPr wrap="square" anchor="b">
            <a:spAutoFit/>
          </a:bodyPr>
          <a:lstStyle>
            <a:lvl1pPr marL="0" indent="0" algn="l">
              <a:buFont typeface="Arial" panose="020B0604020202020204" pitchFamily="34" charset="0"/>
              <a:buNone/>
              <a:defRPr b="1" cap="none" spc="0" baseline="0">
                <a:solidFill>
                  <a:schemeClr val="bg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924599" y="2554268"/>
            <a:ext cx="3847924" cy="276999"/>
          </a:xfrm>
        </p:spPr>
        <p:txBody>
          <a:bodyPr wrap="square" anchor="b">
            <a:spAutoFit/>
          </a:bodyPr>
          <a:lstStyle>
            <a:lvl1pPr marL="0" indent="0" algn="l">
              <a:buFont typeface="Arial" panose="020B0604020202020204" pitchFamily="34" charset="0"/>
              <a:buNone/>
              <a:defRPr b="1" cap="none" spc="0" baseline="0">
                <a:solidFill>
                  <a:schemeClr val="tx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371475" y="2943145"/>
            <a:ext cx="3847924" cy="276999"/>
          </a:xfrm>
        </p:spPr>
        <p:txBody>
          <a:bodyPr wrap="square"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924599" y="2943145"/>
            <a:ext cx="3847924" cy="276999"/>
          </a:xfrm>
        </p:spPr>
        <p:txBody>
          <a:bodyPr wrap="square"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371475" y="1059583"/>
            <a:ext cx="3847924" cy="1211268"/>
          </a:xfrm>
          <a:pattFill prst="wdUpDiag">
            <a:fgClr>
              <a:schemeClr val="bg1">
                <a:lumMod val="75000"/>
              </a:schemeClr>
            </a:fgClr>
            <a:bgClr>
              <a:schemeClr val="bg1">
                <a:lumMod val="85000"/>
              </a:schemeClr>
            </a:bgClr>
          </a:patt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924599" y="1059583"/>
            <a:ext cx="3847924" cy="1211268"/>
          </a:xfrm>
          <a:pattFill prst="wdUpDiag">
            <a:fgClr>
              <a:schemeClr val="bg1">
                <a:lumMod val="75000"/>
              </a:schemeClr>
            </a:fgClr>
            <a:bgClr>
              <a:schemeClr val="bg1">
                <a:lumMod val="85000"/>
              </a:schemeClr>
            </a:bgClr>
          </a:patt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cxnSp>
        <p:nvCxnSpPr>
          <p:cNvPr id="20" name="Straight Connector 35">
            <a:extLst>
              <a:ext uri="{FF2B5EF4-FFF2-40B4-BE49-F238E27FC236}">
                <a16:creationId xmlns:a16="http://schemas.microsoft.com/office/drawing/2014/main" id="{9888ED41-7368-8241-B242-C05163A71AB4}"/>
              </a:ext>
            </a:extLst>
          </p:cNvPr>
          <p:cNvCxnSpPr>
            <a:cxnSpLocks/>
          </p:cNvCxnSpPr>
          <p:nvPr userDrawn="1"/>
        </p:nvCxnSpPr>
        <p:spPr>
          <a:xfrm flipV="1">
            <a:off x="4572000" y="1059583"/>
            <a:ext cx="0" cy="3198092"/>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61B77FA-CAF8-9647-B06E-35F32349B8B0}"/>
              </a:ext>
            </a:extLst>
          </p:cNvPr>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171207530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371475" y="2554269"/>
            <a:ext cx="2341110" cy="276999"/>
          </a:xfrm>
        </p:spPr>
        <p:txBody>
          <a:bodyPr anchor="b">
            <a:spAutoFit/>
          </a:bodyPr>
          <a:lstStyle>
            <a:lvl1pPr marL="0" indent="0" algn="l">
              <a:buFont typeface="Arial" panose="020B0604020202020204" pitchFamily="34" charset="0"/>
              <a:buNone/>
              <a:defRPr b="1" cap="none" spc="0" baseline="0">
                <a:solidFill>
                  <a:schemeClr val="bg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3401445" y="2554268"/>
            <a:ext cx="2341110" cy="276999"/>
          </a:xfrm>
        </p:spPr>
        <p:txBody>
          <a:bodyPr anchor="b">
            <a:spAutoFit/>
          </a:bodyPr>
          <a:lstStyle>
            <a:lvl1pPr marL="0" indent="0" algn="l">
              <a:buFont typeface="Arial" panose="020B0604020202020204" pitchFamily="34" charset="0"/>
              <a:buNone/>
              <a:defRPr b="1" cap="none" spc="0" baseline="0">
                <a:solidFill>
                  <a:schemeClr val="tx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6431415" y="2554268"/>
            <a:ext cx="2341110" cy="276999"/>
          </a:xfrm>
        </p:spPr>
        <p:txBody>
          <a:bodyPr anchor="b">
            <a:spAutoFit/>
          </a:bodyPr>
          <a:lstStyle>
            <a:lvl1pPr marL="0" indent="0" algn="l">
              <a:buFont typeface="Arial" panose="020B0604020202020204" pitchFamily="34" charset="0"/>
              <a:buNone/>
              <a:defRPr b="1" cap="none" spc="0" baseline="0">
                <a:solidFill>
                  <a:schemeClr val="accent4"/>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371475" y="2943145"/>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3401445" y="2943145"/>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6431415" y="2943145"/>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371475" y="1059583"/>
            <a:ext cx="2341110" cy="1211268"/>
          </a:xfrm>
          <a:pattFill prst="wdUpDiag">
            <a:fgClr>
              <a:schemeClr val="bg1">
                <a:lumMod val="75000"/>
              </a:schemeClr>
            </a:fgClr>
            <a:bgClr>
              <a:schemeClr val="bg1">
                <a:lumMod val="85000"/>
              </a:schemeClr>
            </a:bgClr>
          </a:patt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3401445" y="1059583"/>
            <a:ext cx="2341110" cy="1211268"/>
          </a:xfrm>
          <a:pattFill prst="wdUpDiag">
            <a:fgClr>
              <a:schemeClr val="bg1">
                <a:lumMod val="75000"/>
              </a:schemeClr>
            </a:fgClr>
            <a:bgClr>
              <a:schemeClr val="bg1">
                <a:lumMod val="85000"/>
              </a:schemeClr>
            </a:bgClr>
          </a:patt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6431415" y="1059583"/>
            <a:ext cx="2341110" cy="1211268"/>
          </a:xfrm>
          <a:pattFill prst="wdUpDiag">
            <a:fgClr>
              <a:schemeClr val="bg1">
                <a:lumMod val="75000"/>
              </a:schemeClr>
            </a:fgClr>
            <a:bgClr>
              <a:schemeClr val="bg1">
                <a:lumMod val="85000"/>
              </a:schemeClr>
            </a:bgClr>
          </a:patt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4" name="Footer Placeholder 3">
            <a:extLst>
              <a:ext uri="{FF2B5EF4-FFF2-40B4-BE49-F238E27FC236}">
                <a16:creationId xmlns:a16="http://schemas.microsoft.com/office/drawing/2014/main" id="{E6E343B0-7FEC-B74F-8FB4-F0F7CE7AFD23}"/>
              </a:ext>
            </a:extLst>
          </p:cNvPr>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44593005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371475" y="2554269"/>
            <a:ext cx="2341110" cy="276999"/>
          </a:xfrm>
        </p:spPr>
        <p:txBody>
          <a:bodyPr anchor="b">
            <a:spAutoFit/>
          </a:bodyPr>
          <a:lstStyle>
            <a:lvl1pPr marL="0" indent="0" algn="l">
              <a:buFont typeface="Arial" panose="020B0604020202020204" pitchFamily="34" charset="0"/>
              <a:buNone/>
              <a:defRPr b="1" cap="none" spc="0" baseline="0">
                <a:solidFill>
                  <a:schemeClr val="bg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3401445" y="2554268"/>
            <a:ext cx="2341110" cy="276999"/>
          </a:xfrm>
        </p:spPr>
        <p:txBody>
          <a:bodyPr anchor="b">
            <a:spAutoFit/>
          </a:bodyPr>
          <a:lstStyle>
            <a:lvl1pPr marL="0" indent="0" algn="l">
              <a:buFont typeface="Arial" panose="020B0604020202020204" pitchFamily="34" charset="0"/>
              <a:buNone/>
              <a:defRPr b="1" cap="none" spc="0" baseline="0">
                <a:solidFill>
                  <a:schemeClr val="tx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6431415" y="2554268"/>
            <a:ext cx="2341110" cy="276999"/>
          </a:xfrm>
        </p:spPr>
        <p:txBody>
          <a:bodyPr anchor="b">
            <a:spAutoFit/>
          </a:bodyPr>
          <a:lstStyle>
            <a:lvl1pPr marL="0" indent="0" algn="l">
              <a:buFont typeface="Arial" panose="020B0604020202020204" pitchFamily="34" charset="0"/>
              <a:buNone/>
              <a:defRPr b="1" cap="none" spc="0" baseline="0">
                <a:solidFill>
                  <a:schemeClr val="accent4"/>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371475" y="2943145"/>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3401445" y="2943145"/>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6431415" y="2943145"/>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371475" y="1059583"/>
            <a:ext cx="2341110" cy="1211268"/>
          </a:xfrm>
          <a:pattFill prst="wdUpDiag">
            <a:fgClr>
              <a:schemeClr val="bg1">
                <a:lumMod val="75000"/>
              </a:schemeClr>
            </a:fgClr>
            <a:bgClr>
              <a:schemeClr val="bg1">
                <a:lumMod val="85000"/>
              </a:schemeClr>
            </a:bgClr>
          </a:patt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3401445" y="1059583"/>
            <a:ext cx="2341110" cy="1211268"/>
          </a:xfrm>
          <a:pattFill prst="wdUpDiag">
            <a:fgClr>
              <a:schemeClr val="bg1">
                <a:lumMod val="75000"/>
              </a:schemeClr>
            </a:fgClr>
            <a:bgClr>
              <a:schemeClr val="bg1">
                <a:lumMod val="85000"/>
              </a:schemeClr>
            </a:bgClr>
          </a:patt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6431415" y="1059583"/>
            <a:ext cx="2341110" cy="1211268"/>
          </a:xfrm>
          <a:pattFill prst="wdUpDiag">
            <a:fgClr>
              <a:schemeClr val="bg1">
                <a:lumMod val="75000"/>
              </a:schemeClr>
            </a:fgClr>
            <a:bgClr>
              <a:schemeClr val="bg1">
                <a:lumMod val="85000"/>
              </a:schemeClr>
            </a:bgClr>
          </a:patt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cxnSp>
        <p:nvCxnSpPr>
          <p:cNvPr id="14" name="Straight Connector 35">
            <a:extLst>
              <a:ext uri="{FF2B5EF4-FFF2-40B4-BE49-F238E27FC236}">
                <a16:creationId xmlns:a16="http://schemas.microsoft.com/office/drawing/2014/main" id="{46EDFA8F-1089-4EDE-804F-C8EEA747D94B}"/>
              </a:ext>
            </a:extLst>
          </p:cNvPr>
          <p:cNvCxnSpPr>
            <a:cxnSpLocks/>
          </p:cNvCxnSpPr>
          <p:nvPr userDrawn="1"/>
        </p:nvCxnSpPr>
        <p:spPr>
          <a:xfrm flipV="1">
            <a:off x="3057015" y="1059583"/>
            <a:ext cx="0" cy="3198092"/>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E1FE6121-B033-48ED-8125-9D7B1EB9D180}"/>
              </a:ext>
            </a:extLst>
          </p:cNvPr>
          <p:cNvCxnSpPr>
            <a:cxnSpLocks/>
          </p:cNvCxnSpPr>
          <p:nvPr userDrawn="1"/>
        </p:nvCxnSpPr>
        <p:spPr>
          <a:xfrm flipV="1">
            <a:off x="6086985" y="1059583"/>
            <a:ext cx="0" cy="3198092"/>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52E2AE0C-C569-8949-9A3E-DB18D3271F39}"/>
              </a:ext>
            </a:extLst>
          </p:cNvPr>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267124604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ub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4000" y="1535277"/>
            <a:ext cx="3569511" cy="1017291"/>
          </a:xfrm>
        </p:spPr>
        <p:txBody>
          <a:bodyPr anchor="ctr"/>
          <a:lstStyle>
            <a:lvl1pPr>
              <a:defRPr sz="3700" baseline="0"/>
            </a:lvl1pPr>
          </a:lstStyle>
          <a:p>
            <a:r>
              <a:rPr lang="en-US" dirty="0"/>
              <a:t>Subject</a:t>
            </a:r>
            <a:br>
              <a:rPr lang="en-US" dirty="0"/>
            </a:br>
            <a:r>
              <a:rPr lang="en-US" dirty="0"/>
              <a:t>Title</a:t>
            </a:r>
          </a:p>
        </p:txBody>
      </p:sp>
      <p:sp>
        <p:nvSpPr>
          <p:cNvPr id="3" name="Subtitle 2"/>
          <p:cNvSpPr>
            <a:spLocks noGrp="1"/>
          </p:cNvSpPr>
          <p:nvPr>
            <p:ph type="subTitle" idx="1" hasCustomPrompt="1"/>
          </p:nvPr>
        </p:nvSpPr>
        <p:spPr>
          <a:xfrm>
            <a:off x="234000" y="2724522"/>
            <a:ext cx="3569511" cy="1816529"/>
          </a:xfrm>
        </p:spPr>
        <p:txBody>
          <a:bodyPr/>
          <a:lstStyle>
            <a:lvl1pPr marL="0" indent="0" algn="l">
              <a:buNone/>
              <a:defRPr baseline="0">
                <a:solidFill>
                  <a:schemeClr val="bg2"/>
                </a:solidFill>
              </a:defRPr>
            </a:lvl1pPr>
            <a:lvl2pPr marL="3240" indent="0" algn="l">
              <a:spcBef>
                <a:spcPts val="816"/>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MORE COMPLETE TITLE</a:t>
            </a:r>
          </a:p>
          <a:p>
            <a:pPr lvl="1"/>
            <a:r>
              <a:rPr lang="en-US" dirty="0"/>
              <a:t>Body text: Lorem ipsum dolor sit amet, consectetuer adipiscing elit. Maecenas porttitor congue massa. </a:t>
            </a:r>
            <a:r>
              <a:rPr lang="en-US" dirty="0" err="1"/>
              <a:t>Fusce</a:t>
            </a:r>
            <a:r>
              <a:rPr lang="en-US" dirty="0"/>
              <a:t> </a:t>
            </a:r>
            <a:r>
              <a:rPr lang="en-US" dirty="0" err="1"/>
              <a:t>posuere</a:t>
            </a:r>
            <a:r>
              <a:rPr lang="en-US" dirty="0"/>
              <a:t>.</a:t>
            </a:r>
          </a:p>
          <a:p>
            <a:pPr lvl="1"/>
            <a:r>
              <a:rPr lang="en-US" dirty="0"/>
              <a:t>Pellentesque habitant morbi tristique senectus et netus et malesuada fames ac turpis egestas. Proin pharetra nonummy pede. Mauris et </a:t>
            </a:r>
            <a:r>
              <a:rPr lang="en-US" dirty="0" err="1"/>
              <a:t>orci</a:t>
            </a:r>
            <a:r>
              <a:rPr lang="en-US" dirty="0"/>
              <a:t>.</a:t>
            </a:r>
          </a:p>
        </p:txBody>
      </p:sp>
      <p:sp>
        <p:nvSpPr>
          <p:cNvPr id="20" name="Text Placeholder 19"/>
          <p:cNvSpPr>
            <a:spLocks noGrp="1"/>
          </p:cNvSpPr>
          <p:nvPr>
            <p:ph type="body" sz="quarter" idx="13" hasCustomPrompt="1"/>
          </p:nvPr>
        </p:nvSpPr>
        <p:spPr>
          <a:xfrm>
            <a:off x="234000" y="248322"/>
            <a:ext cx="3569510" cy="1172925"/>
          </a:xfrm>
        </p:spPr>
        <p:txBody>
          <a:bodyPr anchor="b">
            <a:normAutofit/>
          </a:bodyPr>
          <a:lstStyle>
            <a:lvl1pPr>
              <a:defRPr sz="2200" b="0" cap="none" baseline="0">
                <a:solidFill>
                  <a:schemeClr val="bg2"/>
                </a:solidFill>
              </a:defRPr>
            </a:lvl1pPr>
          </a:lstStyle>
          <a:p>
            <a:pPr lvl="0"/>
            <a:r>
              <a:rPr lang="en-US" dirty="0"/>
              <a:t>Related phrase</a:t>
            </a:r>
            <a:endParaRPr lang="en-GB" dirty="0"/>
          </a:p>
        </p:txBody>
      </p:sp>
      <p:sp>
        <p:nvSpPr>
          <p:cNvPr id="19" name="Oval 18"/>
          <p:cNvSpPr/>
          <p:nvPr/>
        </p:nvSpPr>
        <p:spPr>
          <a:xfrm>
            <a:off x="7166089" y="922544"/>
            <a:ext cx="1081211" cy="10809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21" name="Oval 20"/>
          <p:cNvSpPr/>
          <p:nvPr/>
        </p:nvSpPr>
        <p:spPr>
          <a:xfrm>
            <a:off x="5385163" y="2987329"/>
            <a:ext cx="1384960" cy="13845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22" name="Oval 21"/>
          <p:cNvSpPr/>
          <p:nvPr/>
        </p:nvSpPr>
        <p:spPr>
          <a:xfrm>
            <a:off x="5246169" y="3098171"/>
            <a:ext cx="381308" cy="38120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24" name="Oval 23"/>
          <p:cNvSpPr/>
          <p:nvPr/>
        </p:nvSpPr>
        <p:spPr>
          <a:xfrm>
            <a:off x="8163709" y="838978"/>
            <a:ext cx="167181" cy="1671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7" name="Picture Placeholder 6"/>
          <p:cNvSpPr>
            <a:spLocks noGrp="1"/>
          </p:cNvSpPr>
          <p:nvPr>
            <p:ph type="pic" sz="quarter" idx="14"/>
          </p:nvPr>
        </p:nvSpPr>
        <p:spPr>
          <a:xfrm>
            <a:off x="5142217" y="809746"/>
            <a:ext cx="2979602" cy="2978781"/>
          </a:xfrm>
          <a:prstGeom prst="ellipse">
            <a:avLst/>
          </a:prstGeom>
          <a:ln w="38100">
            <a:solidFill>
              <a:schemeClr val="accent3"/>
            </a:solidFill>
          </a:ln>
        </p:spPr>
        <p:txBody>
          <a:bodyPr/>
          <a:lstStyle/>
          <a:p>
            <a:r>
              <a:rPr lang="en-US" dirty="0"/>
              <a:t>Click icon to add picture</a:t>
            </a:r>
            <a:endParaRPr lang="en-GB" dirty="0"/>
          </a:p>
        </p:txBody>
      </p:sp>
    </p:spTree>
    <p:extLst>
      <p:ext uri="{BB962C8B-B14F-4D97-AF65-F5344CB8AC3E}">
        <p14:creationId xmlns:p14="http://schemas.microsoft.com/office/powerpoint/2010/main" val="764974510"/>
      </p:ext>
    </p:extLst>
  </p:cSld>
  <p:clrMapOvr>
    <a:masterClrMapping/>
  </p:clrMapOvr>
  <p:hf hdr="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3_3 Columns with titles &amp; visual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371475" y="2554269"/>
            <a:ext cx="2341110" cy="276999"/>
          </a:xfrm>
        </p:spPr>
        <p:txBody>
          <a:bodyPr anchor="b">
            <a:spAutoFit/>
          </a:bodyPr>
          <a:lstStyle>
            <a:lvl1pPr marL="0" indent="0" algn="l">
              <a:buFont typeface="Arial" panose="020B0604020202020204" pitchFamily="34" charset="0"/>
              <a:buNone/>
              <a:defRPr b="1" cap="none" spc="0" baseline="0">
                <a:solidFill>
                  <a:schemeClr val="bg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3401445" y="2554268"/>
            <a:ext cx="2341110" cy="276999"/>
          </a:xfrm>
        </p:spPr>
        <p:txBody>
          <a:bodyPr anchor="b">
            <a:spAutoFit/>
          </a:bodyPr>
          <a:lstStyle>
            <a:lvl1pPr marL="0" indent="0" algn="l">
              <a:buFont typeface="Arial" panose="020B0604020202020204" pitchFamily="34" charset="0"/>
              <a:buNone/>
              <a:defRPr b="1" cap="none" spc="0" baseline="0">
                <a:solidFill>
                  <a:schemeClr val="tx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6431415" y="2554268"/>
            <a:ext cx="2341110" cy="276999"/>
          </a:xfrm>
        </p:spPr>
        <p:txBody>
          <a:bodyPr anchor="b">
            <a:spAutoFit/>
          </a:bodyPr>
          <a:lstStyle>
            <a:lvl1pPr marL="0" indent="0" algn="l">
              <a:buFont typeface="Arial" panose="020B0604020202020204" pitchFamily="34" charset="0"/>
              <a:buNone/>
              <a:defRPr b="1" cap="none" spc="0" baseline="0">
                <a:solidFill>
                  <a:schemeClr val="accent3"/>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371475" y="2943145"/>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3401445" y="2943145"/>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6431415" y="2943145"/>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371475" y="1059583"/>
            <a:ext cx="2341110" cy="1211268"/>
          </a:xfrm>
          <a:pattFill prst="wdUpDiag">
            <a:fgClr>
              <a:schemeClr val="bg1">
                <a:lumMod val="75000"/>
              </a:schemeClr>
            </a:fgClr>
            <a:bgClr>
              <a:schemeClr val="bg1">
                <a:lumMod val="85000"/>
              </a:schemeClr>
            </a:bgClr>
          </a:patt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3401445" y="1059583"/>
            <a:ext cx="2341110" cy="1211268"/>
          </a:xfrm>
          <a:pattFill prst="wdUpDiag">
            <a:fgClr>
              <a:schemeClr val="bg1">
                <a:lumMod val="75000"/>
              </a:schemeClr>
            </a:fgClr>
            <a:bgClr>
              <a:schemeClr val="bg1">
                <a:lumMod val="85000"/>
              </a:schemeClr>
            </a:bgClr>
          </a:patt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6431415" y="1059583"/>
            <a:ext cx="2341110" cy="1211268"/>
          </a:xfrm>
          <a:pattFill prst="wdUpDiag">
            <a:fgClr>
              <a:schemeClr val="bg1">
                <a:lumMod val="75000"/>
              </a:schemeClr>
            </a:fgClr>
            <a:bgClr>
              <a:schemeClr val="bg1">
                <a:lumMod val="85000"/>
              </a:schemeClr>
            </a:bgClr>
          </a:patt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4" name="Footer Placeholder 3">
            <a:extLst>
              <a:ext uri="{FF2B5EF4-FFF2-40B4-BE49-F238E27FC236}">
                <a16:creationId xmlns:a16="http://schemas.microsoft.com/office/drawing/2014/main" id="{E6E343B0-7FEC-B74F-8FB4-F0F7CE7AFD23}"/>
              </a:ext>
            </a:extLst>
          </p:cNvPr>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161205291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3 Columns with titles &amp; visuals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371475" y="2554269"/>
            <a:ext cx="2341110" cy="276999"/>
          </a:xfrm>
        </p:spPr>
        <p:txBody>
          <a:bodyPr anchor="b">
            <a:spAutoFit/>
          </a:bodyPr>
          <a:lstStyle>
            <a:lvl1pPr marL="0" indent="0" algn="l">
              <a:buFont typeface="Arial" panose="020B0604020202020204" pitchFamily="34" charset="0"/>
              <a:buNone/>
              <a:defRPr b="1" cap="none" spc="0" baseline="0">
                <a:solidFill>
                  <a:schemeClr val="bg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3401445" y="2554268"/>
            <a:ext cx="2341110" cy="276999"/>
          </a:xfrm>
        </p:spPr>
        <p:txBody>
          <a:bodyPr anchor="b">
            <a:spAutoFit/>
          </a:bodyPr>
          <a:lstStyle>
            <a:lvl1pPr marL="0" indent="0" algn="l">
              <a:buFont typeface="Arial" panose="020B0604020202020204" pitchFamily="34" charset="0"/>
              <a:buNone/>
              <a:defRPr b="1" cap="none" spc="0" baseline="0">
                <a:solidFill>
                  <a:schemeClr val="tx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6431415" y="2554268"/>
            <a:ext cx="2341110" cy="276999"/>
          </a:xfrm>
        </p:spPr>
        <p:txBody>
          <a:bodyPr anchor="b">
            <a:spAutoFit/>
          </a:bodyPr>
          <a:lstStyle>
            <a:lvl1pPr marL="0" indent="0" algn="l">
              <a:buFont typeface="Arial" panose="020B0604020202020204" pitchFamily="34" charset="0"/>
              <a:buNone/>
              <a:defRPr b="1" cap="none" spc="0" baseline="0">
                <a:solidFill>
                  <a:schemeClr val="accent3"/>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371475" y="2943145"/>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3401445" y="2943145"/>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6431415" y="2943145"/>
            <a:ext cx="2341110" cy="276999"/>
          </a:xfrm>
        </p:spPr>
        <p:txBody>
          <a:bodyPr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371475" y="1059583"/>
            <a:ext cx="2341110" cy="1211268"/>
          </a:xfrm>
          <a:pattFill prst="wdUpDiag">
            <a:fgClr>
              <a:schemeClr val="bg1">
                <a:lumMod val="75000"/>
              </a:schemeClr>
            </a:fgClr>
            <a:bgClr>
              <a:schemeClr val="bg1">
                <a:lumMod val="85000"/>
              </a:schemeClr>
            </a:bgClr>
          </a:patt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3401445" y="1059583"/>
            <a:ext cx="2341110" cy="1211268"/>
          </a:xfrm>
          <a:pattFill prst="wdUpDiag">
            <a:fgClr>
              <a:schemeClr val="bg1">
                <a:lumMod val="75000"/>
              </a:schemeClr>
            </a:fgClr>
            <a:bgClr>
              <a:schemeClr val="bg1">
                <a:lumMod val="85000"/>
              </a:schemeClr>
            </a:bgClr>
          </a:patt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6431415" y="1059583"/>
            <a:ext cx="2341110" cy="1211268"/>
          </a:xfrm>
          <a:pattFill prst="wdUpDiag">
            <a:fgClr>
              <a:schemeClr val="bg1">
                <a:lumMod val="75000"/>
              </a:schemeClr>
            </a:fgClr>
            <a:bgClr>
              <a:schemeClr val="bg1">
                <a:lumMod val="85000"/>
              </a:schemeClr>
            </a:bgClr>
          </a:patt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cxnSp>
        <p:nvCxnSpPr>
          <p:cNvPr id="14" name="Straight Connector 35">
            <a:extLst>
              <a:ext uri="{FF2B5EF4-FFF2-40B4-BE49-F238E27FC236}">
                <a16:creationId xmlns:a16="http://schemas.microsoft.com/office/drawing/2014/main" id="{46EDFA8F-1089-4EDE-804F-C8EEA747D94B}"/>
              </a:ext>
            </a:extLst>
          </p:cNvPr>
          <p:cNvCxnSpPr>
            <a:cxnSpLocks/>
          </p:cNvCxnSpPr>
          <p:nvPr userDrawn="1"/>
        </p:nvCxnSpPr>
        <p:spPr>
          <a:xfrm flipV="1">
            <a:off x="3057015" y="1059583"/>
            <a:ext cx="0" cy="3198092"/>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E1FE6121-B033-48ED-8125-9D7B1EB9D180}"/>
              </a:ext>
            </a:extLst>
          </p:cNvPr>
          <p:cNvCxnSpPr>
            <a:cxnSpLocks/>
          </p:cNvCxnSpPr>
          <p:nvPr userDrawn="1"/>
        </p:nvCxnSpPr>
        <p:spPr>
          <a:xfrm flipV="1">
            <a:off x="6086985" y="1059583"/>
            <a:ext cx="0" cy="3198092"/>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52E2AE0C-C569-8949-9A3E-DB18D3271F39}"/>
              </a:ext>
            </a:extLst>
          </p:cNvPr>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9176839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3 Columns with titles &amp; visuals [V2]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371475" y="2554269"/>
            <a:ext cx="1781879" cy="276999"/>
          </a:xfrm>
        </p:spPr>
        <p:txBody>
          <a:bodyPr wrap="square" anchor="b">
            <a:spAutoFit/>
          </a:bodyPr>
          <a:lstStyle>
            <a:lvl1pPr marL="0" indent="0" algn="l">
              <a:buFont typeface="Arial" panose="020B0604020202020204" pitchFamily="34" charset="0"/>
              <a:buNone/>
              <a:defRPr b="1" cap="none" spc="0" baseline="0">
                <a:solidFill>
                  <a:schemeClr val="bg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2574559" y="2554268"/>
            <a:ext cx="1764014" cy="276999"/>
          </a:xfrm>
        </p:spPr>
        <p:txBody>
          <a:bodyPr wrap="square" anchor="b">
            <a:spAutoFit/>
          </a:bodyPr>
          <a:lstStyle>
            <a:lvl1pPr marL="0" indent="0" algn="l">
              <a:buFont typeface="Arial" panose="020B0604020202020204" pitchFamily="34" charset="0"/>
              <a:buNone/>
              <a:defRPr b="1" cap="none" spc="0" baseline="0">
                <a:solidFill>
                  <a:schemeClr val="tx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4805429" y="2554268"/>
            <a:ext cx="1777074" cy="276999"/>
          </a:xfrm>
        </p:spPr>
        <p:txBody>
          <a:bodyPr wrap="square" anchor="b">
            <a:spAutoFit/>
          </a:bodyPr>
          <a:lstStyle>
            <a:lvl1pPr marL="0" indent="0" algn="l">
              <a:buFont typeface="Arial" panose="020B0604020202020204" pitchFamily="34" charset="0"/>
              <a:buNone/>
              <a:defRPr b="1" cap="none" spc="0" baseline="0">
                <a:solidFill>
                  <a:schemeClr val="accent4"/>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371475" y="2943145"/>
            <a:ext cx="1781879" cy="276999"/>
          </a:xfrm>
        </p:spPr>
        <p:txBody>
          <a:bodyPr wrap="square"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2574559" y="2943145"/>
            <a:ext cx="1764014" cy="276999"/>
          </a:xfrm>
        </p:spPr>
        <p:txBody>
          <a:bodyPr wrap="square"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4805429" y="2943145"/>
            <a:ext cx="1777074" cy="276999"/>
          </a:xfrm>
        </p:spPr>
        <p:txBody>
          <a:bodyPr wrap="square"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371475" y="1059583"/>
            <a:ext cx="1781879" cy="1211268"/>
          </a:xfrm>
          <a:pattFill prst="wdUpDiag">
            <a:fgClr>
              <a:schemeClr val="bg1">
                <a:lumMod val="75000"/>
              </a:schemeClr>
            </a:fgClr>
            <a:bgClr>
              <a:schemeClr val="bg1">
                <a:lumMod val="85000"/>
              </a:schemeClr>
            </a:bgClr>
          </a:patt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2574559" y="1059583"/>
            <a:ext cx="1764014" cy="1211268"/>
          </a:xfrm>
          <a:pattFill prst="wdUpDiag">
            <a:fgClr>
              <a:schemeClr val="bg1">
                <a:lumMod val="75000"/>
              </a:schemeClr>
            </a:fgClr>
            <a:bgClr>
              <a:schemeClr val="bg1">
                <a:lumMod val="85000"/>
              </a:schemeClr>
            </a:bgClr>
          </a:patt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4805429" y="1059583"/>
            <a:ext cx="1777074" cy="1211268"/>
          </a:xfrm>
          <a:pattFill prst="wdUpDiag">
            <a:fgClr>
              <a:schemeClr val="bg1">
                <a:lumMod val="75000"/>
              </a:schemeClr>
            </a:fgClr>
            <a:bgClr>
              <a:schemeClr val="bg1">
                <a:lumMod val="85000"/>
              </a:schemeClr>
            </a:bgClr>
          </a:patt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4" name="Espace réservé du texte 7">
            <a:extLst>
              <a:ext uri="{FF2B5EF4-FFF2-40B4-BE49-F238E27FC236}">
                <a16:creationId xmlns:a16="http://schemas.microsoft.com/office/drawing/2014/main" id="{80F1E86A-2FAD-3E48-873D-5B8358A2C109}"/>
              </a:ext>
            </a:extLst>
          </p:cNvPr>
          <p:cNvSpPr>
            <a:spLocks noGrp="1"/>
          </p:cNvSpPr>
          <p:nvPr>
            <p:ph type="body" sz="quarter" idx="25" hasCustomPrompt="1"/>
          </p:nvPr>
        </p:nvSpPr>
        <p:spPr>
          <a:xfrm>
            <a:off x="6995452" y="2554268"/>
            <a:ext cx="1777073" cy="276999"/>
          </a:xfrm>
        </p:spPr>
        <p:txBody>
          <a:bodyPr wrap="square" anchor="b">
            <a:spAutoFit/>
          </a:bodyPr>
          <a:lstStyle>
            <a:lvl1pPr marL="0" indent="0" algn="l">
              <a:buFont typeface="Arial" panose="020B0604020202020204" pitchFamily="34" charset="0"/>
              <a:buNone/>
              <a:defRPr b="1" cap="none" spc="0" baseline="0">
                <a:solidFill>
                  <a:schemeClr val="accent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5" name="Espace réservé du texte 7">
            <a:extLst>
              <a:ext uri="{FF2B5EF4-FFF2-40B4-BE49-F238E27FC236}">
                <a16:creationId xmlns:a16="http://schemas.microsoft.com/office/drawing/2014/main" id="{39E85493-0358-EC49-B6D9-A64A5D39EC89}"/>
              </a:ext>
            </a:extLst>
          </p:cNvPr>
          <p:cNvSpPr>
            <a:spLocks noGrp="1"/>
          </p:cNvSpPr>
          <p:nvPr>
            <p:ph type="body" sz="quarter" idx="26" hasCustomPrompt="1"/>
          </p:nvPr>
        </p:nvSpPr>
        <p:spPr>
          <a:xfrm>
            <a:off x="6995452" y="2943145"/>
            <a:ext cx="1777073" cy="276999"/>
          </a:xfrm>
        </p:spPr>
        <p:txBody>
          <a:bodyPr wrap="square"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6" name="Espace réservé pour une image  3">
            <a:extLst>
              <a:ext uri="{FF2B5EF4-FFF2-40B4-BE49-F238E27FC236}">
                <a16:creationId xmlns:a16="http://schemas.microsoft.com/office/drawing/2014/main" id="{57E47B86-493F-9445-8C0F-E9CC627E52DB}"/>
              </a:ext>
            </a:extLst>
          </p:cNvPr>
          <p:cNvSpPr>
            <a:spLocks noGrp="1"/>
          </p:cNvSpPr>
          <p:nvPr>
            <p:ph type="pic" sz="quarter" idx="27" hasCustomPrompt="1"/>
          </p:nvPr>
        </p:nvSpPr>
        <p:spPr>
          <a:xfrm>
            <a:off x="6995452" y="1059583"/>
            <a:ext cx="1777073" cy="1211268"/>
          </a:xfrm>
          <a:pattFill prst="wdUpDiag">
            <a:fgClr>
              <a:schemeClr val="bg1">
                <a:lumMod val="75000"/>
              </a:schemeClr>
            </a:fgClr>
            <a:bgClr>
              <a:schemeClr val="bg1">
                <a:lumMod val="85000"/>
              </a:schemeClr>
            </a:bgClr>
          </a:pattFill>
        </p:spPr>
        <p:txBody>
          <a:bodyPr/>
          <a:lstStyle/>
          <a:p>
            <a:r>
              <a:rPr lang="en-GB" dirty="0"/>
              <a:t> </a:t>
            </a:r>
          </a:p>
        </p:txBody>
      </p:sp>
      <p:sp>
        <p:nvSpPr>
          <p:cNvPr id="4" name="Footer Placeholder 3">
            <a:extLst>
              <a:ext uri="{FF2B5EF4-FFF2-40B4-BE49-F238E27FC236}">
                <a16:creationId xmlns:a16="http://schemas.microsoft.com/office/drawing/2014/main" id="{2BCD7E1B-F1CB-8748-BA90-528F98DCBB10}"/>
              </a:ext>
            </a:extLst>
          </p:cNvPr>
          <p:cNvSpPr>
            <a:spLocks noGrp="1"/>
          </p:cNvSpPr>
          <p:nvPr>
            <p:ph type="ftr" sz="quarter" idx="28"/>
          </p:nvPr>
        </p:nvSpPr>
        <p:spPr/>
        <p:txBody>
          <a:bodyPr/>
          <a:lstStyle/>
          <a:p>
            <a:endParaRPr lang="en-US" dirty="0"/>
          </a:p>
        </p:txBody>
      </p:sp>
    </p:spTree>
    <p:extLst>
      <p:ext uri="{BB962C8B-B14F-4D97-AF65-F5344CB8AC3E}">
        <p14:creationId xmlns:p14="http://schemas.microsoft.com/office/powerpoint/2010/main" val="100239799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4_3 Columns with titles &amp; visuals [V2]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371475" y="2554269"/>
            <a:ext cx="1781879" cy="276999"/>
          </a:xfrm>
        </p:spPr>
        <p:txBody>
          <a:bodyPr wrap="square" anchor="b">
            <a:spAutoFit/>
          </a:bodyPr>
          <a:lstStyle>
            <a:lvl1pPr marL="0" indent="0" algn="l">
              <a:buFont typeface="Arial" panose="020B0604020202020204" pitchFamily="34" charset="0"/>
              <a:buNone/>
              <a:defRPr b="1" cap="none" spc="0" baseline="0">
                <a:solidFill>
                  <a:schemeClr val="bg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2574559" y="2554268"/>
            <a:ext cx="1764014" cy="276999"/>
          </a:xfrm>
        </p:spPr>
        <p:txBody>
          <a:bodyPr wrap="square" anchor="b">
            <a:spAutoFit/>
          </a:bodyPr>
          <a:lstStyle>
            <a:lvl1pPr marL="0" indent="0" algn="l">
              <a:buFont typeface="Arial" panose="020B0604020202020204" pitchFamily="34" charset="0"/>
              <a:buNone/>
              <a:defRPr b="1" cap="none" spc="0" baseline="0">
                <a:solidFill>
                  <a:schemeClr val="tx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4805429" y="2554268"/>
            <a:ext cx="1777074" cy="276999"/>
          </a:xfrm>
        </p:spPr>
        <p:txBody>
          <a:bodyPr wrap="square" anchor="b">
            <a:spAutoFit/>
          </a:bodyPr>
          <a:lstStyle>
            <a:lvl1pPr marL="0" indent="0" algn="l">
              <a:buFont typeface="Arial" panose="020B0604020202020204" pitchFamily="34" charset="0"/>
              <a:buNone/>
              <a:defRPr b="1" cap="none" spc="0" baseline="0">
                <a:solidFill>
                  <a:schemeClr val="accent4"/>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371475" y="2943145"/>
            <a:ext cx="1781879" cy="276999"/>
          </a:xfrm>
        </p:spPr>
        <p:txBody>
          <a:bodyPr wrap="square"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2574559" y="2943145"/>
            <a:ext cx="1764014" cy="276999"/>
          </a:xfrm>
        </p:spPr>
        <p:txBody>
          <a:bodyPr wrap="square"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4805429" y="2943145"/>
            <a:ext cx="1777074" cy="276999"/>
          </a:xfrm>
        </p:spPr>
        <p:txBody>
          <a:bodyPr wrap="square"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371475" y="1059583"/>
            <a:ext cx="1781879" cy="1211268"/>
          </a:xfrm>
          <a:pattFill prst="wdUpDiag">
            <a:fgClr>
              <a:schemeClr val="bg1">
                <a:lumMod val="75000"/>
              </a:schemeClr>
            </a:fgClr>
            <a:bgClr>
              <a:schemeClr val="bg1">
                <a:lumMod val="85000"/>
              </a:schemeClr>
            </a:bgClr>
          </a:patt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2574559" y="1059583"/>
            <a:ext cx="1764014" cy="1211268"/>
          </a:xfrm>
          <a:pattFill prst="wdUpDiag">
            <a:fgClr>
              <a:schemeClr val="bg1">
                <a:lumMod val="75000"/>
              </a:schemeClr>
            </a:fgClr>
            <a:bgClr>
              <a:schemeClr val="bg1">
                <a:lumMod val="85000"/>
              </a:schemeClr>
            </a:bgClr>
          </a:patt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4805429" y="1059583"/>
            <a:ext cx="1777074" cy="1211268"/>
          </a:xfrm>
          <a:pattFill prst="wdUpDiag">
            <a:fgClr>
              <a:schemeClr val="bg1">
                <a:lumMod val="75000"/>
              </a:schemeClr>
            </a:fgClr>
            <a:bgClr>
              <a:schemeClr val="bg1">
                <a:lumMod val="85000"/>
              </a:schemeClr>
            </a:bgClr>
          </a:patt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4" name="Espace réservé du texte 7">
            <a:extLst>
              <a:ext uri="{FF2B5EF4-FFF2-40B4-BE49-F238E27FC236}">
                <a16:creationId xmlns:a16="http://schemas.microsoft.com/office/drawing/2014/main" id="{80F1E86A-2FAD-3E48-873D-5B8358A2C109}"/>
              </a:ext>
            </a:extLst>
          </p:cNvPr>
          <p:cNvSpPr>
            <a:spLocks noGrp="1"/>
          </p:cNvSpPr>
          <p:nvPr>
            <p:ph type="body" sz="quarter" idx="25" hasCustomPrompt="1"/>
          </p:nvPr>
        </p:nvSpPr>
        <p:spPr>
          <a:xfrm>
            <a:off x="6995452" y="2554268"/>
            <a:ext cx="1777073" cy="276999"/>
          </a:xfrm>
        </p:spPr>
        <p:txBody>
          <a:bodyPr wrap="square" anchor="b">
            <a:spAutoFit/>
          </a:bodyPr>
          <a:lstStyle>
            <a:lvl1pPr marL="0" indent="0" algn="l">
              <a:buFont typeface="Arial" panose="020B0604020202020204" pitchFamily="34" charset="0"/>
              <a:buNone/>
              <a:defRPr b="1" cap="none" spc="0" baseline="0">
                <a:solidFill>
                  <a:schemeClr val="accent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5" name="Espace réservé du texte 7">
            <a:extLst>
              <a:ext uri="{FF2B5EF4-FFF2-40B4-BE49-F238E27FC236}">
                <a16:creationId xmlns:a16="http://schemas.microsoft.com/office/drawing/2014/main" id="{39E85493-0358-EC49-B6D9-A64A5D39EC89}"/>
              </a:ext>
            </a:extLst>
          </p:cNvPr>
          <p:cNvSpPr>
            <a:spLocks noGrp="1"/>
          </p:cNvSpPr>
          <p:nvPr>
            <p:ph type="body" sz="quarter" idx="26" hasCustomPrompt="1"/>
          </p:nvPr>
        </p:nvSpPr>
        <p:spPr>
          <a:xfrm>
            <a:off x="6995452" y="2943145"/>
            <a:ext cx="1777073" cy="276999"/>
          </a:xfrm>
        </p:spPr>
        <p:txBody>
          <a:bodyPr wrap="square"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6" name="Espace réservé pour une image  3">
            <a:extLst>
              <a:ext uri="{FF2B5EF4-FFF2-40B4-BE49-F238E27FC236}">
                <a16:creationId xmlns:a16="http://schemas.microsoft.com/office/drawing/2014/main" id="{57E47B86-493F-9445-8C0F-E9CC627E52DB}"/>
              </a:ext>
            </a:extLst>
          </p:cNvPr>
          <p:cNvSpPr>
            <a:spLocks noGrp="1"/>
          </p:cNvSpPr>
          <p:nvPr>
            <p:ph type="pic" sz="quarter" idx="27" hasCustomPrompt="1"/>
          </p:nvPr>
        </p:nvSpPr>
        <p:spPr>
          <a:xfrm>
            <a:off x="6995452" y="1059583"/>
            <a:ext cx="1777073" cy="1211268"/>
          </a:xfrm>
          <a:pattFill prst="wdUpDiag">
            <a:fgClr>
              <a:schemeClr val="bg1">
                <a:lumMod val="75000"/>
              </a:schemeClr>
            </a:fgClr>
            <a:bgClr>
              <a:schemeClr val="bg1">
                <a:lumMod val="85000"/>
              </a:schemeClr>
            </a:bgClr>
          </a:pattFill>
        </p:spPr>
        <p:txBody>
          <a:bodyPr/>
          <a:lstStyle/>
          <a:p>
            <a:r>
              <a:rPr lang="en-GB" dirty="0"/>
              <a:t> </a:t>
            </a:r>
          </a:p>
        </p:txBody>
      </p:sp>
      <p:cxnSp>
        <p:nvCxnSpPr>
          <p:cNvPr id="20" name="Straight Connector 35">
            <a:extLst>
              <a:ext uri="{FF2B5EF4-FFF2-40B4-BE49-F238E27FC236}">
                <a16:creationId xmlns:a16="http://schemas.microsoft.com/office/drawing/2014/main" id="{2F434BD5-6B92-8344-B6D6-B7812EB9309D}"/>
              </a:ext>
            </a:extLst>
          </p:cNvPr>
          <p:cNvCxnSpPr>
            <a:cxnSpLocks/>
          </p:cNvCxnSpPr>
          <p:nvPr userDrawn="1"/>
        </p:nvCxnSpPr>
        <p:spPr>
          <a:xfrm flipV="1">
            <a:off x="2363957" y="1059583"/>
            <a:ext cx="0" cy="3198092"/>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35">
            <a:extLst>
              <a:ext uri="{FF2B5EF4-FFF2-40B4-BE49-F238E27FC236}">
                <a16:creationId xmlns:a16="http://schemas.microsoft.com/office/drawing/2014/main" id="{63723B60-C931-464B-90B2-4A17E5569FC2}"/>
              </a:ext>
            </a:extLst>
          </p:cNvPr>
          <p:cNvCxnSpPr>
            <a:cxnSpLocks/>
          </p:cNvCxnSpPr>
          <p:nvPr userDrawn="1"/>
        </p:nvCxnSpPr>
        <p:spPr>
          <a:xfrm flipV="1">
            <a:off x="4572001" y="1059583"/>
            <a:ext cx="0" cy="3198092"/>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35">
            <a:extLst>
              <a:ext uri="{FF2B5EF4-FFF2-40B4-BE49-F238E27FC236}">
                <a16:creationId xmlns:a16="http://schemas.microsoft.com/office/drawing/2014/main" id="{C403AD33-514D-6B41-9B5B-2BC879BE34D3}"/>
              </a:ext>
            </a:extLst>
          </p:cNvPr>
          <p:cNvCxnSpPr>
            <a:cxnSpLocks/>
          </p:cNvCxnSpPr>
          <p:nvPr userDrawn="1"/>
        </p:nvCxnSpPr>
        <p:spPr>
          <a:xfrm flipV="1">
            <a:off x="6788978" y="1059583"/>
            <a:ext cx="0" cy="3198092"/>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0406C164-858B-3D4F-B974-4DEA6939C1E9}"/>
              </a:ext>
            </a:extLst>
          </p:cNvPr>
          <p:cNvSpPr>
            <a:spLocks noGrp="1"/>
          </p:cNvSpPr>
          <p:nvPr>
            <p:ph type="ftr" sz="quarter" idx="28"/>
          </p:nvPr>
        </p:nvSpPr>
        <p:spPr/>
        <p:txBody>
          <a:bodyPr/>
          <a:lstStyle/>
          <a:p>
            <a:endParaRPr lang="en-US" dirty="0"/>
          </a:p>
        </p:txBody>
      </p:sp>
    </p:spTree>
    <p:extLst>
      <p:ext uri="{BB962C8B-B14F-4D97-AF65-F5344CB8AC3E}">
        <p14:creationId xmlns:p14="http://schemas.microsoft.com/office/powerpoint/2010/main" val="369881198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3_3 Columns with titles &amp; visuals [V2]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371475" y="2554269"/>
            <a:ext cx="1781879" cy="276999"/>
          </a:xfrm>
        </p:spPr>
        <p:txBody>
          <a:bodyPr wrap="square" anchor="b">
            <a:spAutoFit/>
          </a:bodyPr>
          <a:lstStyle>
            <a:lvl1pPr marL="0" indent="0" algn="l">
              <a:buFont typeface="Arial" panose="020B0604020202020204" pitchFamily="34" charset="0"/>
              <a:buNone/>
              <a:defRPr b="1" cap="none" spc="0" baseline="0">
                <a:solidFill>
                  <a:schemeClr val="bg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2574559" y="2554268"/>
            <a:ext cx="1764014" cy="276999"/>
          </a:xfrm>
        </p:spPr>
        <p:txBody>
          <a:bodyPr wrap="square" anchor="b">
            <a:spAutoFit/>
          </a:bodyPr>
          <a:lstStyle>
            <a:lvl1pPr marL="0" indent="0" algn="l">
              <a:buFont typeface="Arial" panose="020B0604020202020204" pitchFamily="34" charset="0"/>
              <a:buNone/>
              <a:defRPr b="1" cap="none" spc="0" baseline="0">
                <a:solidFill>
                  <a:schemeClr val="tx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4805429" y="2554268"/>
            <a:ext cx="1777074" cy="276999"/>
          </a:xfrm>
        </p:spPr>
        <p:txBody>
          <a:bodyPr wrap="square" anchor="b">
            <a:spAutoFit/>
          </a:bodyPr>
          <a:lstStyle>
            <a:lvl1pPr marL="0" indent="0" algn="l">
              <a:buFont typeface="Arial" panose="020B0604020202020204" pitchFamily="34" charset="0"/>
              <a:buNone/>
              <a:defRPr b="1" cap="none" spc="0" baseline="0">
                <a:solidFill>
                  <a:schemeClr val="accent3"/>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371475" y="2943145"/>
            <a:ext cx="1781879" cy="276999"/>
          </a:xfrm>
        </p:spPr>
        <p:txBody>
          <a:bodyPr wrap="square"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2574559" y="2943145"/>
            <a:ext cx="1764014" cy="276999"/>
          </a:xfrm>
        </p:spPr>
        <p:txBody>
          <a:bodyPr wrap="square"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4805429" y="2943145"/>
            <a:ext cx="1777074" cy="276999"/>
          </a:xfrm>
        </p:spPr>
        <p:txBody>
          <a:bodyPr wrap="square"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371475" y="1059583"/>
            <a:ext cx="1781879" cy="1211268"/>
          </a:xfrm>
          <a:pattFill prst="wdUpDiag">
            <a:fgClr>
              <a:schemeClr val="bg1">
                <a:lumMod val="75000"/>
              </a:schemeClr>
            </a:fgClr>
            <a:bgClr>
              <a:schemeClr val="bg1">
                <a:lumMod val="85000"/>
              </a:schemeClr>
            </a:bgClr>
          </a:patt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2574559" y="1059583"/>
            <a:ext cx="1764014" cy="1211268"/>
          </a:xfrm>
          <a:pattFill prst="wdUpDiag">
            <a:fgClr>
              <a:schemeClr val="bg1">
                <a:lumMod val="75000"/>
              </a:schemeClr>
            </a:fgClr>
            <a:bgClr>
              <a:schemeClr val="bg1">
                <a:lumMod val="85000"/>
              </a:schemeClr>
            </a:bgClr>
          </a:patt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4805429" y="1059583"/>
            <a:ext cx="1777074" cy="1211268"/>
          </a:xfrm>
          <a:pattFill prst="wdUpDiag">
            <a:fgClr>
              <a:schemeClr val="bg1">
                <a:lumMod val="75000"/>
              </a:schemeClr>
            </a:fgClr>
            <a:bgClr>
              <a:schemeClr val="bg1">
                <a:lumMod val="85000"/>
              </a:schemeClr>
            </a:bgClr>
          </a:patt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4" name="Espace réservé du texte 7">
            <a:extLst>
              <a:ext uri="{FF2B5EF4-FFF2-40B4-BE49-F238E27FC236}">
                <a16:creationId xmlns:a16="http://schemas.microsoft.com/office/drawing/2014/main" id="{80F1E86A-2FAD-3E48-873D-5B8358A2C109}"/>
              </a:ext>
            </a:extLst>
          </p:cNvPr>
          <p:cNvSpPr>
            <a:spLocks noGrp="1"/>
          </p:cNvSpPr>
          <p:nvPr>
            <p:ph type="body" sz="quarter" idx="25" hasCustomPrompt="1"/>
          </p:nvPr>
        </p:nvSpPr>
        <p:spPr>
          <a:xfrm>
            <a:off x="6995452" y="2554268"/>
            <a:ext cx="1777073" cy="276999"/>
          </a:xfrm>
        </p:spPr>
        <p:txBody>
          <a:bodyPr wrap="square" anchor="b">
            <a:spAutoFit/>
          </a:bodyPr>
          <a:lstStyle>
            <a:lvl1pPr marL="0" indent="0" algn="l">
              <a:buFont typeface="Arial" panose="020B0604020202020204" pitchFamily="34" charset="0"/>
              <a:buNone/>
              <a:defRPr b="1" cap="none" spc="0" baseline="0">
                <a:solidFill>
                  <a:schemeClr val="accent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5" name="Espace réservé du texte 7">
            <a:extLst>
              <a:ext uri="{FF2B5EF4-FFF2-40B4-BE49-F238E27FC236}">
                <a16:creationId xmlns:a16="http://schemas.microsoft.com/office/drawing/2014/main" id="{39E85493-0358-EC49-B6D9-A64A5D39EC89}"/>
              </a:ext>
            </a:extLst>
          </p:cNvPr>
          <p:cNvSpPr>
            <a:spLocks noGrp="1"/>
          </p:cNvSpPr>
          <p:nvPr>
            <p:ph type="body" sz="quarter" idx="26" hasCustomPrompt="1"/>
          </p:nvPr>
        </p:nvSpPr>
        <p:spPr>
          <a:xfrm>
            <a:off x="6995452" y="2943145"/>
            <a:ext cx="1777073" cy="276999"/>
          </a:xfrm>
        </p:spPr>
        <p:txBody>
          <a:bodyPr wrap="square"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6" name="Espace réservé pour une image  3">
            <a:extLst>
              <a:ext uri="{FF2B5EF4-FFF2-40B4-BE49-F238E27FC236}">
                <a16:creationId xmlns:a16="http://schemas.microsoft.com/office/drawing/2014/main" id="{57E47B86-493F-9445-8C0F-E9CC627E52DB}"/>
              </a:ext>
            </a:extLst>
          </p:cNvPr>
          <p:cNvSpPr>
            <a:spLocks noGrp="1"/>
          </p:cNvSpPr>
          <p:nvPr>
            <p:ph type="pic" sz="quarter" idx="27" hasCustomPrompt="1"/>
          </p:nvPr>
        </p:nvSpPr>
        <p:spPr>
          <a:xfrm>
            <a:off x="6995452" y="1059583"/>
            <a:ext cx="1777073" cy="1211268"/>
          </a:xfrm>
          <a:pattFill prst="wdUpDiag">
            <a:fgClr>
              <a:schemeClr val="bg1">
                <a:lumMod val="75000"/>
              </a:schemeClr>
            </a:fgClr>
            <a:bgClr>
              <a:schemeClr val="bg1">
                <a:lumMod val="85000"/>
              </a:schemeClr>
            </a:bgClr>
          </a:pattFill>
        </p:spPr>
        <p:txBody>
          <a:bodyPr/>
          <a:lstStyle/>
          <a:p>
            <a:r>
              <a:rPr lang="en-GB" dirty="0"/>
              <a:t> </a:t>
            </a:r>
          </a:p>
        </p:txBody>
      </p:sp>
      <p:sp>
        <p:nvSpPr>
          <p:cNvPr id="4" name="Footer Placeholder 3">
            <a:extLst>
              <a:ext uri="{FF2B5EF4-FFF2-40B4-BE49-F238E27FC236}">
                <a16:creationId xmlns:a16="http://schemas.microsoft.com/office/drawing/2014/main" id="{2BCD7E1B-F1CB-8748-BA90-528F98DCBB10}"/>
              </a:ext>
            </a:extLst>
          </p:cNvPr>
          <p:cNvSpPr>
            <a:spLocks noGrp="1"/>
          </p:cNvSpPr>
          <p:nvPr>
            <p:ph type="ftr" sz="quarter" idx="28"/>
          </p:nvPr>
        </p:nvSpPr>
        <p:spPr/>
        <p:txBody>
          <a:bodyPr/>
          <a:lstStyle/>
          <a:p>
            <a:endParaRPr lang="en-US" dirty="0"/>
          </a:p>
        </p:txBody>
      </p:sp>
    </p:spTree>
    <p:extLst>
      <p:ext uri="{BB962C8B-B14F-4D97-AF65-F5344CB8AC3E}">
        <p14:creationId xmlns:p14="http://schemas.microsoft.com/office/powerpoint/2010/main" val="313246370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5_3 Columns with titles &amp; visuals [V2]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371475" y="2554269"/>
            <a:ext cx="1781879" cy="276999"/>
          </a:xfrm>
        </p:spPr>
        <p:txBody>
          <a:bodyPr wrap="square" anchor="b">
            <a:spAutoFit/>
          </a:bodyPr>
          <a:lstStyle>
            <a:lvl1pPr marL="0" indent="0" algn="l">
              <a:buFont typeface="Arial" panose="020B0604020202020204" pitchFamily="34" charset="0"/>
              <a:buNone/>
              <a:defRPr b="1" cap="none" spc="0" baseline="0">
                <a:solidFill>
                  <a:schemeClr val="bg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2574559" y="2554268"/>
            <a:ext cx="1764014" cy="276999"/>
          </a:xfrm>
        </p:spPr>
        <p:txBody>
          <a:bodyPr wrap="square" anchor="b">
            <a:spAutoFit/>
          </a:bodyPr>
          <a:lstStyle>
            <a:lvl1pPr marL="0" indent="0" algn="l">
              <a:buFont typeface="Arial" panose="020B0604020202020204" pitchFamily="34" charset="0"/>
              <a:buNone/>
              <a:defRPr b="1" cap="none" spc="0" baseline="0">
                <a:solidFill>
                  <a:schemeClr val="tx2"/>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4805429" y="2554268"/>
            <a:ext cx="1777074" cy="276999"/>
          </a:xfrm>
        </p:spPr>
        <p:txBody>
          <a:bodyPr wrap="square" anchor="b">
            <a:spAutoFit/>
          </a:bodyPr>
          <a:lstStyle>
            <a:lvl1pPr marL="0" indent="0" algn="l">
              <a:buFont typeface="Arial" panose="020B0604020202020204" pitchFamily="34" charset="0"/>
              <a:buNone/>
              <a:defRPr b="1" cap="none" spc="0" baseline="0">
                <a:solidFill>
                  <a:schemeClr val="accent3"/>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371475" y="2943145"/>
            <a:ext cx="1781879" cy="276999"/>
          </a:xfrm>
        </p:spPr>
        <p:txBody>
          <a:bodyPr wrap="square"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2574559" y="2943145"/>
            <a:ext cx="1764014" cy="276999"/>
          </a:xfrm>
        </p:spPr>
        <p:txBody>
          <a:bodyPr wrap="square"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4805429" y="2943145"/>
            <a:ext cx="1777074" cy="276999"/>
          </a:xfrm>
        </p:spPr>
        <p:txBody>
          <a:bodyPr wrap="square"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371475" y="1059583"/>
            <a:ext cx="1781879" cy="1211268"/>
          </a:xfrm>
          <a:pattFill prst="wdUpDiag">
            <a:fgClr>
              <a:schemeClr val="bg1">
                <a:lumMod val="75000"/>
              </a:schemeClr>
            </a:fgClr>
            <a:bgClr>
              <a:schemeClr val="bg1">
                <a:lumMod val="85000"/>
              </a:schemeClr>
            </a:bgClr>
          </a:patt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2574559" y="1059583"/>
            <a:ext cx="1764014" cy="1211268"/>
          </a:xfrm>
          <a:pattFill prst="wdUpDiag">
            <a:fgClr>
              <a:schemeClr val="bg1">
                <a:lumMod val="75000"/>
              </a:schemeClr>
            </a:fgClr>
            <a:bgClr>
              <a:schemeClr val="bg1">
                <a:lumMod val="85000"/>
              </a:schemeClr>
            </a:bgClr>
          </a:patt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4805429" y="1059583"/>
            <a:ext cx="1777074" cy="1211268"/>
          </a:xfrm>
          <a:pattFill prst="wdUpDiag">
            <a:fgClr>
              <a:schemeClr val="bg1">
                <a:lumMod val="75000"/>
              </a:schemeClr>
            </a:fgClr>
            <a:bgClr>
              <a:schemeClr val="bg1">
                <a:lumMod val="85000"/>
              </a:schemeClr>
            </a:bgClr>
          </a:patt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4" name="Espace réservé du texte 7">
            <a:extLst>
              <a:ext uri="{FF2B5EF4-FFF2-40B4-BE49-F238E27FC236}">
                <a16:creationId xmlns:a16="http://schemas.microsoft.com/office/drawing/2014/main" id="{80F1E86A-2FAD-3E48-873D-5B8358A2C109}"/>
              </a:ext>
            </a:extLst>
          </p:cNvPr>
          <p:cNvSpPr>
            <a:spLocks noGrp="1"/>
          </p:cNvSpPr>
          <p:nvPr>
            <p:ph type="body" sz="quarter" idx="25" hasCustomPrompt="1"/>
          </p:nvPr>
        </p:nvSpPr>
        <p:spPr>
          <a:xfrm>
            <a:off x="6995452" y="2554268"/>
            <a:ext cx="1777073" cy="276999"/>
          </a:xfrm>
        </p:spPr>
        <p:txBody>
          <a:bodyPr wrap="square" anchor="b">
            <a:spAutoFit/>
          </a:bodyPr>
          <a:lstStyle>
            <a:lvl1pPr marL="0" indent="0" algn="l">
              <a:buFont typeface="Arial" panose="020B0604020202020204" pitchFamily="34" charset="0"/>
              <a:buNone/>
              <a:defRPr b="1" cap="none" spc="0" baseline="0">
                <a:solidFill>
                  <a:schemeClr val="accent1"/>
                </a:solidFill>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5" name="Espace réservé du texte 7">
            <a:extLst>
              <a:ext uri="{FF2B5EF4-FFF2-40B4-BE49-F238E27FC236}">
                <a16:creationId xmlns:a16="http://schemas.microsoft.com/office/drawing/2014/main" id="{39E85493-0358-EC49-B6D9-A64A5D39EC89}"/>
              </a:ext>
            </a:extLst>
          </p:cNvPr>
          <p:cNvSpPr>
            <a:spLocks noGrp="1"/>
          </p:cNvSpPr>
          <p:nvPr>
            <p:ph type="body" sz="quarter" idx="26" hasCustomPrompt="1"/>
          </p:nvPr>
        </p:nvSpPr>
        <p:spPr>
          <a:xfrm>
            <a:off x="6995452" y="2943145"/>
            <a:ext cx="1777073" cy="276999"/>
          </a:xfrm>
        </p:spPr>
        <p:txBody>
          <a:bodyPr wrap="square" anchor="t">
            <a:spAutoFit/>
          </a:bodyPr>
          <a:lstStyle>
            <a:lvl1pPr marL="0" indent="0" algn="l">
              <a:lnSpc>
                <a:spcPct val="100000"/>
              </a:lnSpc>
              <a:spcBef>
                <a:spcPts val="225"/>
              </a:spcBef>
              <a:buFont typeface="Arial" panose="020B0604020202020204" pitchFamily="34" charset="0"/>
              <a:buNone/>
              <a:defRPr sz="1200" b="0" cap="none" spc="0" baseline="0">
                <a:latin typeface="+mn-lt"/>
              </a:defRPr>
            </a:lvl1pPr>
            <a:lvl2pPr marL="100013" indent="0" algn="ctr">
              <a:buNone/>
              <a:defRPr/>
            </a:lvl2pPr>
            <a:lvl3pPr marL="407194" indent="0" algn="ctr">
              <a:buNone/>
              <a:defRPr/>
            </a:lvl3pPr>
            <a:lvl4pPr marL="569119" indent="0" algn="ctr">
              <a:buNone/>
              <a:defRPr/>
            </a:lvl4pPr>
            <a:lvl5pPr marL="775097" indent="0" algn="ctr">
              <a:buNone/>
              <a:defRPr/>
            </a:lvl5pPr>
          </a:lstStyle>
          <a:p>
            <a:pPr lvl="0"/>
            <a:r>
              <a:rPr lang="en-GB" dirty="0"/>
              <a:t>Your text here</a:t>
            </a:r>
          </a:p>
        </p:txBody>
      </p:sp>
      <p:sp>
        <p:nvSpPr>
          <p:cNvPr id="26" name="Espace réservé pour une image  3">
            <a:extLst>
              <a:ext uri="{FF2B5EF4-FFF2-40B4-BE49-F238E27FC236}">
                <a16:creationId xmlns:a16="http://schemas.microsoft.com/office/drawing/2014/main" id="{57E47B86-493F-9445-8C0F-E9CC627E52DB}"/>
              </a:ext>
            </a:extLst>
          </p:cNvPr>
          <p:cNvSpPr>
            <a:spLocks noGrp="1"/>
          </p:cNvSpPr>
          <p:nvPr>
            <p:ph type="pic" sz="quarter" idx="27" hasCustomPrompt="1"/>
          </p:nvPr>
        </p:nvSpPr>
        <p:spPr>
          <a:xfrm>
            <a:off x="6995452" y="1059583"/>
            <a:ext cx="1777073" cy="1211268"/>
          </a:xfrm>
          <a:pattFill prst="wdUpDiag">
            <a:fgClr>
              <a:schemeClr val="bg1">
                <a:lumMod val="75000"/>
              </a:schemeClr>
            </a:fgClr>
            <a:bgClr>
              <a:schemeClr val="bg1">
                <a:lumMod val="85000"/>
              </a:schemeClr>
            </a:bgClr>
          </a:pattFill>
        </p:spPr>
        <p:txBody>
          <a:bodyPr/>
          <a:lstStyle/>
          <a:p>
            <a:r>
              <a:rPr lang="en-GB" dirty="0"/>
              <a:t> </a:t>
            </a:r>
          </a:p>
        </p:txBody>
      </p:sp>
      <p:cxnSp>
        <p:nvCxnSpPr>
          <p:cNvPr id="20" name="Straight Connector 35">
            <a:extLst>
              <a:ext uri="{FF2B5EF4-FFF2-40B4-BE49-F238E27FC236}">
                <a16:creationId xmlns:a16="http://schemas.microsoft.com/office/drawing/2014/main" id="{2F434BD5-6B92-8344-B6D6-B7812EB9309D}"/>
              </a:ext>
            </a:extLst>
          </p:cNvPr>
          <p:cNvCxnSpPr>
            <a:cxnSpLocks/>
          </p:cNvCxnSpPr>
          <p:nvPr userDrawn="1"/>
        </p:nvCxnSpPr>
        <p:spPr>
          <a:xfrm flipV="1">
            <a:off x="2363957" y="1059583"/>
            <a:ext cx="0" cy="3198092"/>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35">
            <a:extLst>
              <a:ext uri="{FF2B5EF4-FFF2-40B4-BE49-F238E27FC236}">
                <a16:creationId xmlns:a16="http://schemas.microsoft.com/office/drawing/2014/main" id="{63723B60-C931-464B-90B2-4A17E5569FC2}"/>
              </a:ext>
            </a:extLst>
          </p:cNvPr>
          <p:cNvCxnSpPr>
            <a:cxnSpLocks/>
          </p:cNvCxnSpPr>
          <p:nvPr userDrawn="1"/>
        </p:nvCxnSpPr>
        <p:spPr>
          <a:xfrm flipV="1">
            <a:off x="4572001" y="1059583"/>
            <a:ext cx="0" cy="3198092"/>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35">
            <a:extLst>
              <a:ext uri="{FF2B5EF4-FFF2-40B4-BE49-F238E27FC236}">
                <a16:creationId xmlns:a16="http://schemas.microsoft.com/office/drawing/2014/main" id="{C403AD33-514D-6B41-9B5B-2BC879BE34D3}"/>
              </a:ext>
            </a:extLst>
          </p:cNvPr>
          <p:cNvCxnSpPr>
            <a:cxnSpLocks/>
          </p:cNvCxnSpPr>
          <p:nvPr userDrawn="1"/>
        </p:nvCxnSpPr>
        <p:spPr>
          <a:xfrm flipV="1">
            <a:off x="6788978" y="1059583"/>
            <a:ext cx="0" cy="3198092"/>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0406C164-858B-3D4F-B974-4DEA6939C1E9}"/>
              </a:ext>
            </a:extLst>
          </p:cNvPr>
          <p:cNvSpPr>
            <a:spLocks noGrp="1"/>
          </p:cNvSpPr>
          <p:nvPr>
            <p:ph type="ftr" sz="quarter" idx="28"/>
          </p:nvPr>
        </p:nvSpPr>
        <p:spPr/>
        <p:txBody>
          <a:bodyPr/>
          <a:lstStyle/>
          <a:p>
            <a:endParaRPr lang="en-US" dirty="0"/>
          </a:p>
        </p:txBody>
      </p:sp>
    </p:spTree>
    <p:extLst>
      <p:ext uri="{BB962C8B-B14F-4D97-AF65-F5344CB8AC3E}">
        <p14:creationId xmlns:p14="http://schemas.microsoft.com/office/powerpoint/2010/main" val="137209961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3 Visuals">
    <p:bg>
      <p:bgPr>
        <a:solidFill>
          <a:schemeClr val="bg1"/>
        </a:solidFill>
        <a:effectLst/>
      </p:bgPr>
    </p:bg>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371475" y="1545636"/>
            <a:ext cx="2341110" cy="2052228"/>
          </a:xfrm>
          <a:pattFill prst="wdUpDiag">
            <a:fgClr>
              <a:schemeClr val="bg1">
                <a:lumMod val="75000"/>
              </a:schemeClr>
            </a:fgClr>
            <a:bgClr>
              <a:schemeClr val="bg1">
                <a:lumMod val="85000"/>
              </a:schemeClr>
            </a:bgClr>
          </a:pattFill>
        </p:spPr>
        <p:txBody>
          <a:bodyPr/>
          <a:lstStyle/>
          <a:p>
            <a:r>
              <a:rPr lang="en-GB" dirty="0"/>
              <a:t> </a:t>
            </a:r>
          </a:p>
        </p:txBody>
      </p:sp>
      <p:sp>
        <p:nvSpPr>
          <p:cNvPr id="28" name="Espace réservé pour une image  3">
            <a:extLst>
              <a:ext uri="{FF2B5EF4-FFF2-40B4-BE49-F238E27FC236}">
                <a16:creationId xmlns:a16="http://schemas.microsoft.com/office/drawing/2014/main" id="{92DC38E2-6433-425A-AC4B-48625A6E8808}"/>
              </a:ext>
            </a:extLst>
          </p:cNvPr>
          <p:cNvSpPr>
            <a:spLocks noGrp="1"/>
          </p:cNvSpPr>
          <p:nvPr>
            <p:ph type="pic" sz="quarter" idx="22" hasCustomPrompt="1"/>
          </p:nvPr>
        </p:nvSpPr>
        <p:spPr>
          <a:xfrm>
            <a:off x="3401445" y="1545636"/>
            <a:ext cx="2341110" cy="2052228"/>
          </a:xfrm>
          <a:pattFill prst="wdUpDiag">
            <a:fgClr>
              <a:schemeClr val="bg1">
                <a:lumMod val="75000"/>
              </a:schemeClr>
            </a:fgClr>
            <a:bgClr>
              <a:schemeClr val="bg1">
                <a:lumMod val="85000"/>
              </a:schemeClr>
            </a:bgClr>
          </a:pattFill>
        </p:spPr>
        <p:txBody>
          <a:bodyPr/>
          <a:lstStyle/>
          <a:p>
            <a:r>
              <a:rPr lang="en-GB" dirty="0"/>
              <a:t> </a:t>
            </a:r>
          </a:p>
        </p:txBody>
      </p:sp>
      <p:sp>
        <p:nvSpPr>
          <p:cNvPr id="29" name="Espace réservé pour une image  3">
            <a:extLst>
              <a:ext uri="{FF2B5EF4-FFF2-40B4-BE49-F238E27FC236}">
                <a16:creationId xmlns:a16="http://schemas.microsoft.com/office/drawing/2014/main" id="{D5B047C5-121C-4653-820B-DD6B2F6EE107}"/>
              </a:ext>
            </a:extLst>
          </p:cNvPr>
          <p:cNvSpPr>
            <a:spLocks noGrp="1"/>
          </p:cNvSpPr>
          <p:nvPr>
            <p:ph type="pic" sz="quarter" idx="23" hasCustomPrompt="1"/>
          </p:nvPr>
        </p:nvSpPr>
        <p:spPr>
          <a:xfrm>
            <a:off x="6431415" y="1545636"/>
            <a:ext cx="2341110" cy="2052228"/>
          </a:xfrm>
          <a:pattFill prst="wdUpDiag">
            <a:fgClr>
              <a:schemeClr val="bg1">
                <a:lumMod val="75000"/>
              </a:schemeClr>
            </a:fgClr>
            <a:bgClr>
              <a:schemeClr val="bg1">
                <a:lumMod val="85000"/>
              </a:schemeClr>
            </a:bgClr>
          </a:pattFill>
        </p:spPr>
        <p:txBody>
          <a:bodyPr/>
          <a:lstStyle/>
          <a:p>
            <a:r>
              <a:rPr lang="en-GB" dirty="0"/>
              <a:t> </a:t>
            </a:r>
          </a:p>
        </p:txBody>
      </p:sp>
      <p:sp>
        <p:nvSpPr>
          <p:cNvPr id="3" name="Titre 2">
            <a:extLst>
              <a:ext uri="{FF2B5EF4-FFF2-40B4-BE49-F238E27FC236}">
                <a16:creationId xmlns:a16="http://schemas.microsoft.com/office/drawing/2014/main" id="{1AD6EB8C-2615-4D88-8541-9EF352E77BEE}"/>
              </a:ext>
            </a:extLst>
          </p:cNvPr>
          <p:cNvSpPr>
            <a:spLocks noGrp="1"/>
          </p:cNvSpPr>
          <p:nvPr>
            <p:ph type="title" hasCustomPrompt="1"/>
          </p:nvPr>
        </p:nvSpPr>
        <p:spPr/>
        <p:txBody>
          <a:bodyPr/>
          <a:lstStyle>
            <a:lvl1pPr>
              <a:defRPr>
                <a:solidFill>
                  <a:schemeClr val="tx1">
                    <a:lumMod val="65000"/>
                    <a:lumOff val="35000"/>
                  </a:schemeClr>
                </a:solidFill>
              </a:defRPr>
            </a:lvl1pPr>
          </a:lstStyle>
          <a:p>
            <a:r>
              <a:rPr lang="fr-FR" dirty="0" err="1"/>
              <a:t>Title</a:t>
            </a:r>
            <a:r>
              <a:rPr lang="fr-FR" dirty="0"/>
              <a:t> of the slide</a:t>
            </a:r>
          </a:p>
        </p:txBody>
      </p:sp>
      <p:sp>
        <p:nvSpPr>
          <p:cNvPr id="10" name="Espace réservé du numéro de diapositive 2">
            <a:extLst>
              <a:ext uri="{FF2B5EF4-FFF2-40B4-BE49-F238E27FC236}">
                <a16:creationId xmlns:a16="http://schemas.microsoft.com/office/drawing/2014/main" id="{D9D196F0-E493-49D2-9F1C-A192712DF1B1}"/>
              </a:ext>
            </a:extLst>
          </p:cNvPr>
          <p:cNvSpPr>
            <a:spLocks noGrp="1"/>
          </p:cNvSpPr>
          <p:nvPr>
            <p:ph type="sldNum" sz="quarter" idx="14"/>
          </p:nvPr>
        </p:nvSpPr>
        <p:spPr>
          <a:xfrm>
            <a:off x="287199" y="4664426"/>
            <a:ext cx="270028" cy="273844"/>
          </a:xfrm>
        </p:spPr>
        <p:txBody>
          <a:bodyPr/>
          <a:lstStyle>
            <a:lvl1pPr>
              <a:defRPr>
                <a:solidFill>
                  <a:srgbClr val="405A9C"/>
                </a:solidFill>
              </a:defRPr>
            </a:lvl1pPr>
          </a:lstStyle>
          <a:p>
            <a:fld id="{D61AABEC-672F-4B68-B914-690DA978312C}" type="slidenum">
              <a:rPr lang="en-GB" smtClean="0"/>
              <a:pPr/>
              <a:t>‹#›</a:t>
            </a:fld>
            <a:r>
              <a:rPr lang="en-GB" dirty="0"/>
              <a:t> ‒ </a:t>
            </a:r>
          </a:p>
        </p:txBody>
      </p:sp>
    </p:spTree>
    <p:extLst>
      <p:ext uri="{BB962C8B-B14F-4D97-AF65-F5344CB8AC3E}">
        <p14:creationId xmlns:p14="http://schemas.microsoft.com/office/powerpoint/2010/main" val="139321258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guide id="6" pos="306">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3 Visuals">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371475" y="1545636"/>
            <a:ext cx="2341110" cy="2052228"/>
          </a:xfrm>
          <a:pattFill prst="wdUpDiag">
            <a:fgClr>
              <a:schemeClr val="bg1">
                <a:lumMod val="75000"/>
              </a:schemeClr>
            </a:fgClr>
            <a:bgClr>
              <a:schemeClr val="bg1">
                <a:lumMod val="85000"/>
              </a:schemeClr>
            </a:bgClr>
          </a:pattFill>
        </p:spPr>
        <p:txBody>
          <a:bodyPr/>
          <a:lstStyle/>
          <a:p>
            <a:r>
              <a:rPr lang="en-GB" dirty="0"/>
              <a:t> </a:t>
            </a:r>
          </a:p>
        </p:txBody>
      </p:sp>
      <p:sp>
        <p:nvSpPr>
          <p:cNvPr id="28" name="Espace réservé pour une image  3">
            <a:extLst>
              <a:ext uri="{FF2B5EF4-FFF2-40B4-BE49-F238E27FC236}">
                <a16:creationId xmlns:a16="http://schemas.microsoft.com/office/drawing/2014/main" id="{92DC38E2-6433-425A-AC4B-48625A6E8808}"/>
              </a:ext>
            </a:extLst>
          </p:cNvPr>
          <p:cNvSpPr>
            <a:spLocks noGrp="1"/>
          </p:cNvSpPr>
          <p:nvPr>
            <p:ph type="pic" sz="quarter" idx="22" hasCustomPrompt="1"/>
          </p:nvPr>
        </p:nvSpPr>
        <p:spPr>
          <a:xfrm>
            <a:off x="3401445" y="1545636"/>
            <a:ext cx="2341110" cy="2052228"/>
          </a:xfrm>
          <a:pattFill prst="wdUpDiag">
            <a:fgClr>
              <a:schemeClr val="bg1">
                <a:lumMod val="75000"/>
              </a:schemeClr>
            </a:fgClr>
            <a:bgClr>
              <a:schemeClr val="bg1">
                <a:lumMod val="85000"/>
              </a:schemeClr>
            </a:bgClr>
          </a:pattFill>
        </p:spPr>
        <p:txBody>
          <a:bodyPr/>
          <a:lstStyle/>
          <a:p>
            <a:r>
              <a:rPr lang="en-GB" dirty="0"/>
              <a:t> </a:t>
            </a:r>
          </a:p>
        </p:txBody>
      </p:sp>
      <p:sp>
        <p:nvSpPr>
          <p:cNvPr id="29" name="Espace réservé pour une image  3">
            <a:extLst>
              <a:ext uri="{FF2B5EF4-FFF2-40B4-BE49-F238E27FC236}">
                <a16:creationId xmlns:a16="http://schemas.microsoft.com/office/drawing/2014/main" id="{D5B047C5-121C-4653-820B-DD6B2F6EE107}"/>
              </a:ext>
            </a:extLst>
          </p:cNvPr>
          <p:cNvSpPr>
            <a:spLocks noGrp="1"/>
          </p:cNvSpPr>
          <p:nvPr>
            <p:ph type="pic" sz="quarter" idx="23" hasCustomPrompt="1"/>
          </p:nvPr>
        </p:nvSpPr>
        <p:spPr>
          <a:xfrm>
            <a:off x="6431415" y="1545636"/>
            <a:ext cx="2341110" cy="2052228"/>
          </a:xfrm>
          <a:pattFill prst="wdUpDiag">
            <a:fgClr>
              <a:schemeClr val="bg1">
                <a:lumMod val="75000"/>
              </a:schemeClr>
            </a:fgClr>
            <a:bgClr>
              <a:schemeClr val="bg1">
                <a:lumMod val="85000"/>
              </a:schemeClr>
            </a:bgClr>
          </a:pattFill>
        </p:spPr>
        <p:txBody>
          <a:bodyPr/>
          <a:lstStyle/>
          <a:p>
            <a:r>
              <a:rPr lang="en-GB" dirty="0"/>
              <a:t> </a:t>
            </a:r>
          </a:p>
        </p:txBody>
      </p:sp>
      <p:sp>
        <p:nvSpPr>
          <p:cNvPr id="3" name="Titre 2">
            <a:extLst>
              <a:ext uri="{FF2B5EF4-FFF2-40B4-BE49-F238E27FC236}">
                <a16:creationId xmlns:a16="http://schemas.microsoft.com/office/drawing/2014/main" id="{1AD6EB8C-2615-4D88-8541-9EF352E77BEE}"/>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0" name="Espace réservé du numéro de diapositive 2">
            <a:extLst>
              <a:ext uri="{FF2B5EF4-FFF2-40B4-BE49-F238E27FC236}">
                <a16:creationId xmlns:a16="http://schemas.microsoft.com/office/drawing/2014/main" id="{D9D196F0-E493-49D2-9F1C-A192712DF1B1}"/>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1" name="Espace réservé du pied de page 4">
            <a:extLst>
              <a:ext uri="{FF2B5EF4-FFF2-40B4-BE49-F238E27FC236}">
                <a16:creationId xmlns:a16="http://schemas.microsoft.com/office/drawing/2014/main" id="{1DA3D5A4-C7A8-4D4E-87EB-5E1B79842736}"/>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Tree>
    <p:extLst>
      <p:ext uri="{BB962C8B-B14F-4D97-AF65-F5344CB8AC3E}">
        <p14:creationId xmlns:p14="http://schemas.microsoft.com/office/powerpoint/2010/main" val="272160531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guide id="6" pos="306">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3_3 Visuals">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371475" y="1545636"/>
            <a:ext cx="2341110" cy="2052228"/>
          </a:xfrm>
          <a:pattFill prst="wdUpDiag">
            <a:fgClr>
              <a:schemeClr val="bg1">
                <a:lumMod val="75000"/>
              </a:schemeClr>
            </a:fgClr>
            <a:bgClr>
              <a:schemeClr val="bg1">
                <a:lumMod val="85000"/>
              </a:schemeClr>
            </a:bgClr>
          </a:pattFill>
        </p:spPr>
        <p:txBody>
          <a:bodyPr/>
          <a:lstStyle/>
          <a:p>
            <a:r>
              <a:rPr lang="en-GB" dirty="0"/>
              <a:t> </a:t>
            </a:r>
          </a:p>
        </p:txBody>
      </p:sp>
      <p:sp>
        <p:nvSpPr>
          <p:cNvPr id="28" name="Espace réservé pour une image  3">
            <a:extLst>
              <a:ext uri="{FF2B5EF4-FFF2-40B4-BE49-F238E27FC236}">
                <a16:creationId xmlns:a16="http://schemas.microsoft.com/office/drawing/2014/main" id="{92DC38E2-6433-425A-AC4B-48625A6E8808}"/>
              </a:ext>
            </a:extLst>
          </p:cNvPr>
          <p:cNvSpPr>
            <a:spLocks noGrp="1"/>
          </p:cNvSpPr>
          <p:nvPr>
            <p:ph type="pic" sz="quarter" idx="22" hasCustomPrompt="1"/>
          </p:nvPr>
        </p:nvSpPr>
        <p:spPr>
          <a:xfrm>
            <a:off x="3401445" y="1545636"/>
            <a:ext cx="2341110" cy="2052228"/>
          </a:xfrm>
          <a:pattFill prst="wdUpDiag">
            <a:fgClr>
              <a:schemeClr val="bg1">
                <a:lumMod val="75000"/>
              </a:schemeClr>
            </a:fgClr>
            <a:bgClr>
              <a:schemeClr val="bg1">
                <a:lumMod val="85000"/>
              </a:schemeClr>
            </a:bgClr>
          </a:pattFill>
        </p:spPr>
        <p:txBody>
          <a:bodyPr/>
          <a:lstStyle/>
          <a:p>
            <a:r>
              <a:rPr lang="en-GB" dirty="0"/>
              <a:t> </a:t>
            </a:r>
          </a:p>
        </p:txBody>
      </p:sp>
      <p:sp>
        <p:nvSpPr>
          <p:cNvPr id="29" name="Espace réservé pour une image  3">
            <a:extLst>
              <a:ext uri="{FF2B5EF4-FFF2-40B4-BE49-F238E27FC236}">
                <a16:creationId xmlns:a16="http://schemas.microsoft.com/office/drawing/2014/main" id="{D5B047C5-121C-4653-820B-DD6B2F6EE107}"/>
              </a:ext>
            </a:extLst>
          </p:cNvPr>
          <p:cNvSpPr>
            <a:spLocks noGrp="1"/>
          </p:cNvSpPr>
          <p:nvPr>
            <p:ph type="pic" sz="quarter" idx="23" hasCustomPrompt="1"/>
          </p:nvPr>
        </p:nvSpPr>
        <p:spPr>
          <a:xfrm>
            <a:off x="6431415" y="1545636"/>
            <a:ext cx="2341110" cy="2052228"/>
          </a:xfrm>
          <a:pattFill prst="wdUpDiag">
            <a:fgClr>
              <a:schemeClr val="bg1">
                <a:lumMod val="75000"/>
              </a:schemeClr>
            </a:fgClr>
            <a:bgClr>
              <a:schemeClr val="bg1">
                <a:lumMod val="85000"/>
              </a:schemeClr>
            </a:bgClr>
          </a:pattFill>
        </p:spPr>
        <p:txBody>
          <a:bodyPr/>
          <a:lstStyle/>
          <a:p>
            <a:r>
              <a:rPr lang="en-GB" dirty="0"/>
              <a:t> </a:t>
            </a:r>
          </a:p>
        </p:txBody>
      </p:sp>
      <p:sp>
        <p:nvSpPr>
          <p:cNvPr id="3" name="Titre 2">
            <a:extLst>
              <a:ext uri="{FF2B5EF4-FFF2-40B4-BE49-F238E27FC236}">
                <a16:creationId xmlns:a16="http://schemas.microsoft.com/office/drawing/2014/main" id="{1AD6EB8C-2615-4D88-8541-9EF352E77BEE}"/>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0" name="Espace réservé du numéro de diapositive 2">
            <a:extLst>
              <a:ext uri="{FF2B5EF4-FFF2-40B4-BE49-F238E27FC236}">
                <a16:creationId xmlns:a16="http://schemas.microsoft.com/office/drawing/2014/main" id="{D9D196F0-E493-49D2-9F1C-A192712DF1B1}"/>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1" name="Espace réservé du pied de page 4">
            <a:extLst>
              <a:ext uri="{FF2B5EF4-FFF2-40B4-BE49-F238E27FC236}">
                <a16:creationId xmlns:a16="http://schemas.microsoft.com/office/drawing/2014/main" id="{1DA3D5A4-C7A8-4D4E-87EB-5E1B79842736}"/>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Tree>
    <p:extLst>
      <p:ext uri="{BB962C8B-B14F-4D97-AF65-F5344CB8AC3E}">
        <p14:creationId xmlns:p14="http://schemas.microsoft.com/office/powerpoint/2010/main" val="378823678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guide id="6" pos="306">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_3 Visuals">
    <p:bg>
      <p:bgPr>
        <a:gradFill>
          <a:gsLst>
            <a:gs pos="0">
              <a:schemeClr val="tx2"/>
            </a:gs>
            <a:gs pos="100000">
              <a:schemeClr val="tx2">
                <a:lumMod val="50000"/>
              </a:schemeClr>
            </a:gs>
          </a:gsLst>
          <a:lin ang="2700000" scaled="0"/>
        </a:gradFill>
        <a:effectLst/>
      </p:bgPr>
    </p:bg>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371475" y="1545636"/>
            <a:ext cx="2341110" cy="2052228"/>
          </a:xfrm>
          <a:pattFill prst="wdUpDiag">
            <a:fgClr>
              <a:schemeClr val="bg1">
                <a:lumMod val="75000"/>
              </a:schemeClr>
            </a:fgClr>
            <a:bgClr>
              <a:schemeClr val="bg1">
                <a:lumMod val="85000"/>
              </a:schemeClr>
            </a:bgClr>
          </a:pattFill>
        </p:spPr>
        <p:txBody>
          <a:bodyPr/>
          <a:lstStyle/>
          <a:p>
            <a:r>
              <a:rPr lang="en-GB" dirty="0"/>
              <a:t> </a:t>
            </a:r>
          </a:p>
        </p:txBody>
      </p:sp>
      <p:sp>
        <p:nvSpPr>
          <p:cNvPr id="28" name="Espace réservé pour une image  3">
            <a:extLst>
              <a:ext uri="{FF2B5EF4-FFF2-40B4-BE49-F238E27FC236}">
                <a16:creationId xmlns:a16="http://schemas.microsoft.com/office/drawing/2014/main" id="{92DC38E2-6433-425A-AC4B-48625A6E8808}"/>
              </a:ext>
            </a:extLst>
          </p:cNvPr>
          <p:cNvSpPr>
            <a:spLocks noGrp="1"/>
          </p:cNvSpPr>
          <p:nvPr>
            <p:ph type="pic" sz="quarter" idx="22" hasCustomPrompt="1"/>
          </p:nvPr>
        </p:nvSpPr>
        <p:spPr>
          <a:xfrm>
            <a:off x="3401445" y="1545636"/>
            <a:ext cx="2341110" cy="2052228"/>
          </a:xfrm>
          <a:pattFill prst="wdUpDiag">
            <a:fgClr>
              <a:schemeClr val="bg1">
                <a:lumMod val="75000"/>
              </a:schemeClr>
            </a:fgClr>
            <a:bgClr>
              <a:schemeClr val="bg1">
                <a:lumMod val="85000"/>
              </a:schemeClr>
            </a:bgClr>
          </a:pattFill>
        </p:spPr>
        <p:txBody>
          <a:bodyPr/>
          <a:lstStyle/>
          <a:p>
            <a:r>
              <a:rPr lang="en-GB" dirty="0"/>
              <a:t> </a:t>
            </a:r>
          </a:p>
        </p:txBody>
      </p:sp>
      <p:sp>
        <p:nvSpPr>
          <p:cNvPr id="29" name="Espace réservé pour une image  3">
            <a:extLst>
              <a:ext uri="{FF2B5EF4-FFF2-40B4-BE49-F238E27FC236}">
                <a16:creationId xmlns:a16="http://schemas.microsoft.com/office/drawing/2014/main" id="{D5B047C5-121C-4653-820B-DD6B2F6EE107}"/>
              </a:ext>
            </a:extLst>
          </p:cNvPr>
          <p:cNvSpPr>
            <a:spLocks noGrp="1"/>
          </p:cNvSpPr>
          <p:nvPr>
            <p:ph type="pic" sz="quarter" idx="23" hasCustomPrompt="1"/>
          </p:nvPr>
        </p:nvSpPr>
        <p:spPr>
          <a:xfrm>
            <a:off x="6431415" y="1545636"/>
            <a:ext cx="2341110" cy="2052228"/>
          </a:xfrm>
          <a:pattFill prst="wdUpDiag">
            <a:fgClr>
              <a:schemeClr val="bg1">
                <a:lumMod val="75000"/>
              </a:schemeClr>
            </a:fgClr>
            <a:bgClr>
              <a:schemeClr val="bg1">
                <a:lumMod val="85000"/>
              </a:schemeClr>
            </a:bgClr>
          </a:pattFill>
        </p:spPr>
        <p:txBody>
          <a:bodyPr/>
          <a:lstStyle/>
          <a:p>
            <a:r>
              <a:rPr lang="en-GB" dirty="0"/>
              <a:t> </a:t>
            </a:r>
          </a:p>
        </p:txBody>
      </p:sp>
      <p:sp>
        <p:nvSpPr>
          <p:cNvPr id="3" name="Titre 2">
            <a:extLst>
              <a:ext uri="{FF2B5EF4-FFF2-40B4-BE49-F238E27FC236}">
                <a16:creationId xmlns:a16="http://schemas.microsoft.com/office/drawing/2014/main" id="{1AD6EB8C-2615-4D88-8541-9EF352E77BEE}"/>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0" name="Espace réservé du numéro de diapositive 2">
            <a:extLst>
              <a:ext uri="{FF2B5EF4-FFF2-40B4-BE49-F238E27FC236}">
                <a16:creationId xmlns:a16="http://schemas.microsoft.com/office/drawing/2014/main" id="{D9D196F0-E493-49D2-9F1C-A192712DF1B1}"/>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1" name="Espace réservé du pied de page 4">
            <a:extLst>
              <a:ext uri="{FF2B5EF4-FFF2-40B4-BE49-F238E27FC236}">
                <a16:creationId xmlns:a16="http://schemas.microsoft.com/office/drawing/2014/main" id="{1DA3D5A4-C7A8-4D4E-87EB-5E1B79842736}"/>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Tree>
    <p:extLst>
      <p:ext uri="{BB962C8B-B14F-4D97-AF65-F5344CB8AC3E}">
        <p14:creationId xmlns:p14="http://schemas.microsoft.com/office/powerpoint/2010/main" val="110311368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guide id="6" pos="30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2688" y="3486270"/>
            <a:ext cx="3843754" cy="65710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5043071" y="3486270"/>
            <a:ext cx="3843754" cy="65710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2688" y="1831103"/>
            <a:ext cx="3843754" cy="1550392"/>
          </a:xfrm>
        </p:spPr>
        <p:txBody>
          <a:bodyPr>
            <a:normAutofit/>
          </a:bodyPr>
          <a:lstStyle>
            <a:lvl1pPr>
              <a:defRPr sz="1100">
                <a:solidFill>
                  <a:schemeClr val="bg2"/>
                </a:solidFill>
              </a:defRPr>
            </a:lvl1pPr>
          </a:lstStyle>
          <a:p>
            <a:r>
              <a:rPr lang="en-US" dirty="0"/>
              <a:t>Click icon to add picture</a:t>
            </a:r>
            <a:endParaRPr lang="en-GB" dirty="0"/>
          </a:p>
        </p:txBody>
      </p:sp>
      <p:sp>
        <p:nvSpPr>
          <p:cNvPr id="12" name="Picture Placeholder 6"/>
          <p:cNvSpPr>
            <a:spLocks noGrp="1"/>
          </p:cNvSpPr>
          <p:nvPr>
            <p:ph type="pic" sz="quarter" idx="17"/>
          </p:nvPr>
        </p:nvSpPr>
        <p:spPr>
          <a:xfrm>
            <a:off x="5043071" y="1831103"/>
            <a:ext cx="3843754" cy="1550392"/>
          </a:xfrm>
        </p:spPr>
        <p:txBody>
          <a:bodyPr>
            <a:normAutofit/>
          </a:bodyPr>
          <a:lstStyle>
            <a:lvl1pPr>
              <a:defRPr sz="1100">
                <a:solidFill>
                  <a:schemeClr val="bg2"/>
                </a:solidFill>
              </a:defRPr>
            </a:lvl1pPr>
          </a:lstStyle>
          <a:p>
            <a:r>
              <a:rPr lang="en-US" dirty="0"/>
              <a:t>Click icon to add picture</a:t>
            </a:r>
            <a:endParaRPr lang="en-GB" dirty="0"/>
          </a:p>
        </p:txBody>
      </p:sp>
      <p:sp>
        <p:nvSpPr>
          <p:cNvPr id="13" name="Text Placeholder 10"/>
          <p:cNvSpPr>
            <a:spLocks noGrp="1"/>
          </p:cNvSpPr>
          <p:nvPr>
            <p:ph type="body" sz="quarter" idx="18"/>
          </p:nvPr>
        </p:nvSpPr>
        <p:spPr>
          <a:xfrm>
            <a:off x="242688" y="1388443"/>
            <a:ext cx="3843754"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43071" y="1388443"/>
            <a:ext cx="3843754"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187207785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ntacts_Dark Blue Bg">
    <p:bg>
      <p:bgPr>
        <a:solidFill>
          <a:schemeClr val="bg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587889" y="2366636"/>
            <a:ext cx="1874238" cy="1874238"/>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endParaRPr lang="en-GB" dirty="0"/>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3617859" y="2366636"/>
            <a:ext cx="1874238" cy="1874238"/>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endParaRPr lang="en-GB"/>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6647829" y="2366636"/>
            <a:ext cx="1874238" cy="1874238"/>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528681" y="1736024"/>
            <a:ext cx="2035822" cy="461665"/>
          </a:xfrm>
        </p:spPr>
        <p:txBody>
          <a:bodyPr wrap="square" anchor="b">
            <a:spAutoFit/>
          </a:bodyPr>
          <a:lstStyle>
            <a:lvl1pPr marL="66675" indent="0">
              <a:lnSpc>
                <a:spcPct val="100000"/>
              </a:lnSpc>
              <a:buFontTx/>
              <a:buNone/>
              <a:tabLst/>
              <a:defRPr b="1">
                <a:solidFill>
                  <a:srgbClr val="405A9C"/>
                </a:solidFill>
              </a:defRPr>
            </a:lvl1pPr>
            <a:lvl2pPr marL="66675" indent="0">
              <a:lnSpc>
                <a:spcPct val="100000"/>
              </a:lnSpc>
              <a:buFontTx/>
              <a:buNone/>
              <a:tabLst/>
              <a:defRPr>
                <a:solidFill>
                  <a:schemeClr val="bg1"/>
                </a:solidFill>
              </a:defRPr>
            </a:lvl2pPr>
          </a:lstStyle>
          <a:p>
            <a:pPr lvl="0"/>
            <a:r>
              <a:rPr lang="en-GB" dirty="0"/>
              <a:t>Name</a:t>
            </a:r>
            <a:br>
              <a:rPr lang="en-GB" dirty="0"/>
            </a:br>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3558651" y="1736024"/>
            <a:ext cx="2035822" cy="461665"/>
          </a:xfrm>
        </p:spPr>
        <p:txBody>
          <a:bodyPr wrap="square" anchor="b">
            <a:spAutoFit/>
          </a:bodyPr>
          <a:lstStyle>
            <a:lvl1pPr>
              <a:defRPr b="1">
                <a:solidFill>
                  <a:srgbClr val="009D9C"/>
                </a:solidFill>
              </a:defRPr>
            </a:lvl1pPr>
            <a:lvl2pPr marL="66675" indent="-66675">
              <a:buFont typeface="Arial" panose="020B0604020202020204" pitchFamily="34" charset="0"/>
              <a:buChar char=" "/>
              <a:defRPr>
                <a:solidFill>
                  <a:schemeClr val="bg1"/>
                </a:solidFill>
              </a:defRPr>
            </a:lvl2pPr>
          </a:lstStyle>
          <a:p>
            <a:pPr lvl="0"/>
            <a:r>
              <a:rPr lang="en-GB" dirty="0"/>
              <a:t>Name</a:t>
            </a:r>
            <a:br>
              <a:rPr lang="en-GB" dirty="0"/>
            </a:br>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6588621" y="1736024"/>
            <a:ext cx="2035822" cy="461665"/>
          </a:xfrm>
        </p:spPr>
        <p:txBody>
          <a:bodyPr wrap="square" anchor="b">
            <a:spAutoFit/>
          </a:bodyPr>
          <a:lstStyle>
            <a:lvl1pPr>
              <a:defRPr b="1">
                <a:solidFill>
                  <a:schemeClr val="accent4"/>
                </a:solidFill>
              </a:defRPr>
            </a:lvl1pPr>
            <a:lvl2pPr marL="66675" indent="-66675">
              <a:buFont typeface="Arial" panose="020B0604020202020204" pitchFamily="34" charset="0"/>
              <a:buChar char=" "/>
              <a:defRPr>
                <a:solidFill>
                  <a:schemeClr val="bg1"/>
                </a:solidFill>
              </a:defRPr>
            </a:lvl2pPr>
          </a:lstStyle>
          <a:p>
            <a:pPr lvl="0"/>
            <a:r>
              <a:rPr lang="en-GB" dirty="0"/>
              <a:t>Name</a:t>
            </a:r>
            <a:br>
              <a:rPr lang="en-GB" dirty="0"/>
            </a:br>
            <a:r>
              <a:rPr lang="en-GB" dirty="0"/>
              <a:t>Function</a:t>
            </a:r>
          </a:p>
        </p:txBody>
      </p:sp>
      <p:sp>
        <p:nvSpPr>
          <p:cNvPr id="4" name="Titre 3">
            <a:extLst>
              <a:ext uri="{FF2B5EF4-FFF2-40B4-BE49-F238E27FC236}">
                <a16:creationId xmlns:a16="http://schemas.microsoft.com/office/drawing/2014/main" id="{9F68698D-F3B0-4788-AF4C-465233CDAD8E}"/>
              </a:ext>
            </a:extLst>
          </p:cNvPr>
          <p:cNvSpPr>
            <a:spLocks noGrp="1"/>
          </p:cNvSpPr>
          <p:nvPr>
            <p:ph type="title" hasCustomPrompt="1"/>
          </p:nvPr>
        </p:nvSpPr>
        <p:spPr/>
        <p:txBody>
          <a:bodyPr/>
          <a:lstStyle>
            <a:lvl1pPr>
              <a:defRPr>
                <a:solidFill>
                  <a:schemeClr val="tx1">
                    <a:lumMod val="65000"/>
                    <a:lumOff val="35000"/>
                  </a:schemeClr>
                </a:solidFill>
              </a:defRPr>
            </a:lvl1pPr>
          </a:lstStyle>
          <a:p>
            <a:r>
              <a:rPr lang="fr-FR" dirty="0" err="1"/>
              <a:t>Title</a:t>
            </a:r>
            <a:r>
              <a:rPr lang="fr-FR" dirty="0"/>
              <a:t> of the slide</a:t>
            </a:r>
          </a:p>
        </p:txBody>
      </p:sp>
      <p:sp>
        <p:nvSpPr>
          <p:cNvPr id="21" name="Espace réservé du numéro de diapositive 2">
            <a:extLst>
              <a:ext uri="{FF2B5EF4-FFF2-40B4-BE49-F238E27FC236}">
                <a16:creationId xmlns:a16="http://schemas.microsoft.com/office/drawing/2014/main" id="{C6A7D93F-558B-468A-BD97-4A324D31E450}"/>
              </a:ext>
            </a:extLst>
          </p:cNvPr>
          <p:cNvSpPr>
            <a:spLocks noGrp="1"/>
          </p:cNvSpPr>
          <p:nvPr>
            <p:ph type="sldNum" sz="quarter" idx="25"/>
          </p:nvPr>
        </p:nvSpPr>
        <p:spPr>
          <a:xfrm>
            <a:off x="287199" y="4664426"/>
            <a:ext cx="270028" cy="273844"/>
          </a:xfrm>
        </p:spPr>
        <p:txBody>
          <a:bodyPr/>
          <a:lstStyle>
            <a:lvl1pPr>
              <a:defRPr>
                <a:solidFill>
                  <a:srgbClr val="405A9C"/>
                </a:solidFill>
              </a:defRPr>
            </a:lvl1pPr>
          </a:lstStyle>
          <a:p>
            <a:fld id="{D61AABEC-672F-4B68-B914-690DA978312C}" type="slidenum">
              <a:rPr lang="en-GB" smtClean="0"/>
              <a:pPr/>
              <a:t>‹#›</a:t>
            </a:fld>
            <a:r>
              <a:rPr lang="en-GB" dirty="0"/>
              <a:t> ‒ </a:t>
            </a:r>
          </a:p>
        </p:txBody>
      </p:sp>
    </p:spTree>
    <p:extLst>
      <p:ext uri="{BB962C8B-B14F-4D97-AF65-F5344CB8AC3E}">
        <p14:creationId xmlns:p14="http://schemas.microsoft.com/office/powerpoint/2010/main" val="733900061"/>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2_Contacts_Dark Blue Bg">
    <p:bg>
      <p:bgPr>
        <a:solidFill>
          <a:schemeClr val="bg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587889" y="2366636"/>
            <a:ext cx="1874238" cy="1874238"/>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endParaRPr lang="en-GB" dirty="0"/>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3617859" y="2366636"/>
            <a:ext cx="1874238" cy="1874238"/>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endParaRPr lang="en-GB"/>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6647829" y="2366636"/>
            <a:ext cx="1874238" cy="1874238"/>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528681" y="1736024"/>
            <a:ext cx="2035822" cy="461665"/>
          </a:xfrm>
        </p:spPr>
        <p:txBody>
          <a:bodyPr wrap="square" anchor="b">
            <a:spAutoFit/>
          </a:bodyPr>
          <a:lstStyle>
            <a:lvl1pPr marL="66675" indent="0">
              <a:lnSpc>
                <a:spcPct val="100000"/>
              </a:lnSpc>
              <a:buFontTx/>
              <a:buNone/>
              <a:tabLst/>
              <a:defRPr b="1">
                <a:solidFill>
                  <a:srgbClr val="405A9C"/>
                </a:solidFill>
              </a:defRPr>
            </a:lvl1pPr>
            <a:lvl2pPr marL="66675" indent="0">
              <a:lnSpc>
                <a:spcPct val="100000"/>
              </a:lnSpc>
              <a:buFontTx/>
              <a:buNone/>
              <a:tabLst/>
              <a:defRPr>
                <a:solidFill>
                  <a:schemeClr val="bg1"/>
                </a:solidFill>
              </a:defRPr>
            </a:lvl2pPr>
          </a:lstStyle>
          <a:p>
            <a:pPr lvl="0"/>
            <a:r>
              <a:rPr lang="en-GB" dirty="0"/>
              <a:t>Name</a:t>
            </a:r>
            <a:br>
              <a:rPr lang="en-GB" dirty="0"/>
            </a:br>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3558651" y="1736024"/>
            <a:ext cx="2035822" cy="461665"/>
          </a:xfrm>
        </p:spPr>
        <p:txBody>
          <a:bodyPr wrap="square" anchor="b">
            <a:spAutoFit/>
          </a:bodyPr>
          <a:lstStyle>
            <a:lvl1pPr>
              <a:defRPr b="1">
                <a:solidFill>
                  <a:srgbClr val="009D9C"/>
                </a:solidFill>
              </a:defRPr>
            </a:lvl1pPr>
            <a:lvl2pPr marL="66675" indent="-66675">
              <a:buFont typeface="Arial" panose="020B0604020202020204" pitchFamily="34" charset="0"/>
              <a:buChar char=" "/>
              <a:defRPr>
                <a:solidFill>
                  <a:schemeClr val="bg1"/>
                </a:solidFill>
              </a:defRPr>
            </a:lvl2pPr>
          </a:lstStyle>
          <a:p>
            <a:pPr lvl="0"/>
            <a:r>
              <a:rPr lang="en-GB" dirty="0"/>
              <a:t>Name</a:t>
            </a:r>
            <a:br>
              <a:rPr lang="en-GB" dirty="0"/>
            </a:br>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6588621" y="1736024"/>
            <a:ext cx="2035822" cy="461665"/>
          </a:xfrm>
        </p:spPr>
        <p:txBody>
          <a:bodyPr wrap="square" anchor="b">
            <a:spAutoFit/>
          </a:bodyPr>
          <a:lstStyle>
            <a:lvl1pPr>
              <a:defRPr b="1">
                <a:solidFill>
                  <a:schemeClr val="accent3"/>
                </a:solidFill>
              </a:defRPr>
            </a:lvl1pPr>
            <a:lvl2pPr marL="66675" indent="-66675">
              <a:buFont typeface="Arial" panose="020B0604020202020204" pitchFamily="34" charset="0"/>
              <a:buChar char=" "/>
              <a:defRPr>
                <a:solidFill>
                  <a:schemeClr val="bg1"/>
                </a:solidFill>
              </a:defRPr>
            </a:lvl2pPr>
          </a:lstStyle>
          <a:p>
            <a:pPr lvl="0"/>
            <a:r>
              <a:rPr lang="en-GB" dirty="0"/>
              <a:t>Name</a:t>
            </a:r>
            <a:br>
              <a:rPr lang="en-GB" dirty="0"/>
            </a:br>
            <a:r>
              <a:rPr lang="en-GB" dirty="0"/>
              <a:t>Function</a:t>
            </a:r>
          </a:p>
        </p:txBody>
      </p:sp>
      <p:sp>
        <p:nvSpPr>
          <p:cNvPr id="4" name="Titre 3">
            <a:extLst>
              <a:ext uri="{FF2B5EF4-FFF2-40B4-BE49-F238E27FC236}">
                <a16:creationId xmlns:a16="http://schemas.microsoft.com/office/drawing/2014/main" id="{9F68698D-F3B0-4788-AF4C-465233CDAD8E}"/>
              </a:ext>
            </a:extLst>
          </p:cNvPr>
          <p:cNvSpPr>
            <a:spLocks noGrp="1"/>
          </p:cNvSpPr>
          <p:nvPr>
            <p:ph type="title" hasCustomPrompt="1"/>
          </p:nvPr>
        </p:nvSpPr>
        <p:spPr/>
        <p:txBody>
          <a:bodyPr/>
          <a:lstStyle>
            <a:lvl1pPr>
              <a:defRPr>
                <a:solidFill>
                  <a:schemeClr val="tx1">
                    <a:lumMod val="65000"/>
                    <a:lumOff val="35000"/>
                  </a:schemeClr>
                </a:solidFill>
              </a:defRPr>
            </a:lvl1pPr>
          </a:lstStyle>
          <a:p>
            <a:r>
              <a:rPr lang="fr-FR" dirty="0" err="1"/>
              <a:t>Title</a:t>
            </a:r>
            <a:r>
              <a:rPr lang="fr-FR" dirty="0"/>
              <a:t> of the slide</a:t>
            </a:r>
          </a:p>
        </p:txBody>
      </p:sp>
      <p:sp>
        <p:nvSpPr>
          <p:cNvPr id="21" name="Espace réservé du numéro de diapositive 2">
            <a:extLst>
              <a:ext uri="{FF2B5EF4-FFF2-40B4-BE49-F238E27FC236}">
                <a16:creationId xmlns:a16="http://schemas.microsoft.com/office/drawing/2014/main" id="{C6A7D93F-558B-468A-BD97-4A324D31E450}"/>
              </a:ext>
            </a:extLst>
          </p:cNvPr>
          <p:cNvSpPr>
            <a:spLocks noGrp="1"/>
          </p:cNvSpPr>
          <p:nvPr>
            <p:ph type="sldNum" sz="quarter" idx="25"/>
          </p:nvPr>
        </p:nvSpPr>
        <p:spPr>
          <a:xfrm>
            <a:off x="287199" y="4664426"/>
            <a:ext cx="270028" cy="273844"/>
          </a:xfrm>
        </p:spPr>
        <p:txBody>
          <a:bodyPr/>
          <a:lstStyle>
            <a:lvl1pPr>
              <a:defRPr>
                <a:solidFill>
                  <a:srgbClr val="405A9C"/>
                </a:solidFill>
              </a:defRPr>
            </a:lvl1pPr>
          </a:lstStyle>
          <a:p>
            <a:fld id="{D61AABEC-672F-4B68-B914-690DA978312C}" type="slidenum">
              <a:rPr lang="en-GB" smtClean="0"/>
              <a:pPr/>
              <a:t>‹#›</a:t>
            </a:fld>
            <a:r>
              <a:rPr lang="en-GB" dirty="0"/>
              <a:t> ‒ </a:t>
            </a:r>
          </a:p>
        </p:txBody>
      </p:sp>
    </p:spTree>
    <p:extLst>
      <p:ext uri="{BB962C8B-B14F-4D97-AF65-F5344CB8AC3E}">
        <p14:creationId xmlns:p14="http://schemas.microsoft.com/office/powerpoint/2010/main" val="3404063261"/>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Contacts_Dark Blue Bg">
    <p:bg>
      <p:bgPr>
        <a:solidFill>
          <a:schemeClr val="bg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587889" y="1152173"/>
            <a:ext cx="1039273" cy="1039273"/>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endParaRPr lang="en-GB"/>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3617859" y="1152173"/>
            <a:ext cx="1039273" cy="1039273"/>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endParaRPr lang="en-GB"/>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6647829" y="1152173"/>
            <a:ext cx="1039273" cy="1039273"/>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528681" y="2328245"/>
            <a:ext cx="2035822" cy="461665"/>
          </a:xfrm>
        </p:spPr>
        <p:txBody>
          <a:bodyPr wrap="square" anchor="b">
            <a:spAutoFit/>
          </a:bodyPr>
          <a:lstStyle>
            <a:lvl1pPr marL="66675" indent="0">
              <a:lnSpc>
                <a:spcPct val="100000"/>
              </a:lnSpc>
              <a:buFontTx/>
              <a:buNone/>
              <a:tabLst/>
              <a:defRPr b="1">
                <a:solidFill>
                  <a:srgbClr val="405A9C"/>
                </a:solidFill>
              </a:defRPr>
            </a:lvl1pPr>
            <a:lvl2pPr marL="66675" indent="0">
              <a:lnSpc>
                <a:spcPct val="100000"/>
              </a:lnSpc>
              <a:buFontTx/>
              <a:buNone/>
              <a:tabLst/>
              <a:defRPr>
                <a:solidFill>
                  <a:schemeClr val="bg1"/>
                </a:solidFill>
              </a:defRPr>
            </a:lvl2pPr>
          </a:lstStyle>
          <a:p>
            <a:pPr lvl="0"/>
            <a:r>
              <a:rPr lang="en-GB" dirty="0"/>
              <a:t>Name</a:t>
            </a:r>
            <a:br>
              <a:rPr lang="en-GB" dirty="0"/>
            </a:br>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3558651" y="2328245"/>
            <a:ext cx="2035822" cy="461665"/>
          </a:xfrm>
        </p:spPr>
        <p:txBody>
          <a:bodyPr wrap="square" anchor="b">
            <a:spAutoFit/>
          </a:bodyPr>
          <a:lstStyle>
            <a:lvl1pPr>
              <a:defRPr b="1">
                <a:solidFill>
                  <a:srgbClr val="009D9C"/>
                </a:solidFill>
              </a:defRPr>
            </a:lvl1pPr>
            <a:lvl2pPr marL="66675" indent="-66675">
              <a:buFont typeface="Arial" panose="020B0604020202020204" pitchFamily="34" charset="0"/>
              <a:buChar char=" "/>
              <a:defRPr>
                <a:solidFill>
                  <a:schemeClr val="bg1"/>
                </a:solidFill>
              </a:defRPr>
            </a:lvl2pPr>
          </a:lstStyle>
          <a:p>
            <a:pPr lvl="0"/>
            <a:r>
              <a:rPr lang="en-GB" dirty="0"/>
              <a:t>Name</a:t>
            </a:r>
            <a:br>
              <a:rPr lang="en-GB" dirty="0"/>
            </a:br>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6588621" y="2328245"/>
            <a:ext cx="2035822" cy="461665"/>
          </a:xfrm>
        </p:spPr>
        <p:txBody>
          <a:bodyPr wrap="square" anchor="b">
            <a:spAutoFit/>
          </a:bodyPr>
          <a:lstStyle>
            <a:lvl1pPr>
              <a:defRPr b="1">
                <a:solidFill>
                  <a:schemeClr val="accent4"/>
                </a:solidFill>
              </a:defRPr>
            </a:lvl1pPr>
            <a:lvl2pPr marL="66675" indent="-66675">
              <a:buFont typeface="Arial" panose="020B0604020202020204" pitchFamily="34" charset="0"/>
              <a:buChar char=" "/>
              <a:defRPr>
                <a:solidFill>
                  <a:schemeClr val="bg1"/>
                </a:solidFill>
              </a:defRPr>
            </a:lvl2pPr>
          </a:lstStyle>
          <a:p>
            <a:pPr lvl="0"/>
            <a:r>
              <a:rPr lang="en-GB" dirty="0"/>
              <a:t>Name</a:t>
            </a:r>
            <a:br>
              <a:rPr lang="en-GB" dirty="0"/>
            </a:br>
            <a:r>
              <a:rPr lang="en-GB" dirty="0"/>
              <a:t>Function</a:t>
            </a:r>
          </a:p>
        </p:txBody>
      </p:sp>
      <p:sp>
        <p:nvSpPr>
          <p:cNvPr id="4" name="Titre 3">
            <a:extLst>
              <a:ext uri="{FF2B5EF4-FFF2-40B4-BE49-F238E27FC236}">
                <a16:creationId xmlns:a16="http://schemas.microsoft.com/office/drawing/2014/main" id="{9F68698D-F3B0-4788-AF4C-465233CDAD8E}"/>
              </a:ext>
            </a:extLst>
          </p:cNvPr>
          <p:cNvSpPr>
            <a:spLocks noGrp="1"/>
          </p:cNvSpPr>
          <p:nvPr>
            <p:ph type="title" hasCustomPrompt="1"/>
          </p:nvPr>
        </p:nvSpPr>
        <p:spPr/>
        <p:txBody>
          <a:bodyPr/>
          <a:lstStyle>
            <a:lvl1pPr>
              <a:defRPr>
                <a:solidFill>
                  <a:schemeClr val="tx1">
                    <a:lumMod val="65000"/>
                    <a:lumOff val="35000"/>
                  </a:schemeClr>
                </a:solidFill>
              </a:defRPr>
            </a:lvl1pPr>
          </a:lstStyle>
          <a:p>
            <a:r>
              <a:rPr lang="fr-FR" dirty="0" err="1"/>
              <a:t>Title</a:t>
            </a:r>
            <a:r>
              <a:rPr lang="fr-FR" dirty="0"/>
              <a:t> of the slide</a:t>
            </a:r>
          </a:p>
        </p:txBody>
      </p:sp>
      <p:sp>
        <p:nvSpPr>
          <p:cNvPr id="21" name="Espace réservé du numéro de diapositive 2">
            <a:extLst>
              <a:ext uri="{FF2B5EF4-FFF2-40B4-BE49-F238E27FC236}">
                <a16:creationId xmlns:a16="http://schemas.microsoft.com/office/drawing/2014/main" id="{C6A7D93F-558B-468A-BD97-4A324D31E450}"/>
              </a:ext>
            </a:extLst>
          </p:cNvPr>
          <p:cNvSpPr>
            <a:spLocks noGrp="1"/>
          </p:cNvSpPr>
          <p:nvPr>
            <p:ph type="sldNum" sz="quarter" idx="25"/>
          </p:nvPr>
        </p:nvSpPr>
        <p:spPr>
          <a:xfrm>
            <a:off x="287199" y="4664426"/>
            <a:ext cx="270028" cy="273844"/>
          </a:xfrm>
        </p:spPr>
        <p:txBody>
          <a:bodyPr/>
          <a:lstStyle>
            <a:lvl1pPr>
              <a:defRPr>
                <a:solidFill>
                  <a:srgbClr val="405A9C"/>
                </a:solidFill>
              </a:defRPr>
            </a:lvl1pPr>
          </a:lstStyle>
          <a:p>
            <a:fld id="{D61AABEC-672F-4B68-B914-690DA978312C}" type="slidenum">
              <a:rPr lang="en-GB" smtClean="0"/>
              <a:pPr/>
              <a:t>‹#›</a:t>
            </a:fld>
            <a:r>
              <a:rPr lang="en-GB" dirty="0"/>
              <a:t> ‒ </a:t>
            </a:r>
          </a:p>
        </p:txBody>
      </p:sp>
      <p:sp>
        <p:nvSpPr>
          <p:cNvPr id="15" name="Text Placeholder 15">
            <a:extLst>
              <a:ext uri="{FF2B5EF4-FFF2-40B4-BE49-F238E27FC236}">
                <a16:creationId xmlns:a16="http://schemas.microsoft.com/office/drawing/2014/main" id="{2780E363-E4EC-7C4F-A56A-1C55D0E7F818}"/>
              </a:ext>
            </a:extLst>
          </p:cNvPr>
          <p:cNvSpPr>
            <a:spLocks noGrp="1"/>
          </p:cNvSpPr>
          <p:nvPr>
            <p:ph type="body" sz="quarter" idx="26" hasCustomPrompt="1"/>
          </p:nvPr>
        </p:nvSpPr>
        <p:spPr>
          <a:xfrm>
            <a:off x="528681" y="3038857"/>
            <a:ext cx="2035822" cy="276999"/>
          </a:xfrm>
        </p:spPr>
        <p:txBody>
          <a:bodyPr wrap="square" anchor="t">
            <a:spAutoFit/>
          </a:bodyPr>
          <a:lstStyle>
            <a:lvl1pPr marL="66675" indent="0">
              <a:lnSpc>
                <a:spcPct val="100000"/>
              </a:lnSpc>
              <a:buFontTx/>
              <a:buNone/>
              <a:tabLst/>
              <a:defRPr b="0">
                <a:solidFill>
                  <a:schemeClr val="tx1">
                    <a:lumMod val="65000"/>
                    <a:lumOff val="35000"/>
                  </a:schemeClr>
                </a:solidFill>
              </a:defRPr>
            </a:lvl1pPr>
            <a:lvl2pPr marL="66675" indent="0">
              <a:lnSpc>
                <a:spcPct val="100000"/>
              </a:lnSpc>
              <a:buFontTx/>
              <a:buNone/>
              <a:tabLst/>
              <a:defRPr>
                <a:solidFill>
                  <a:schemeClr val="bg1"/>
                </a:solidFill>
              </a:defRPr>
            </a:lvl2pPr>
          </a:lstStyle>
          <a:p>
            <a:pPr lvl="0"/>
            <a:r>
              <a:rPr lang="en-GB" dirty="0"/>
              <a:t>Your text here</a:t>
            </a:r>
          </a:p>
        </p:txBody>
      </p:sp>
      <p:sp>
        <p:nvSpPr>
          <p:cNvPr id="20" name="Text Placeholder 15">
            <a:extLst>
              <a:ext uri="{FF2B5EF4-FFF2-40B4-BE49-F238E27FC236}">
                <a16:creationId xmlns:a16="http://schemas.microsoft.com/office/drawing/2014/main" id="{096CE178-4D89-5A40-9119-8393374FFDD7}"/>
              </a:ext>
            </a:extLst>
          </p:cNvPr>
          <p:cNvSpPr>
            <a:spLocks noGrp="1"/>
          </p:cNvSpPr>
          <p:nvPr>
            <p:ph type="body" sz="quarter" idx="27" hasCustomPrompt="1"/>
          </p:nvPr>
        </p:nvSpPr>
        <p:spPr>
          <a:xfrm>
            <a:off x="3558651" y="3038857"/>
            <a:ext cx="2035822" cy="276999"/>
          </a:xfrm>
        </p:spPr>
        <p:txBody>
          <a:bodyPr wrap="square" anchor="t">
            <a:spAutoFit/>
          </a:bodyPr>
          <a:lstStyle>
            <a:lvl1pPr marL="64294" marR="0" indent="-64294" algn="l" defTabSz="685800" rtl="0" eaLnBrk="1" fontAlgn="auto" latinLnBrk="0" hangingPunct="1">
              <a:lnSpc>
                <a:spcPct val="100000"/>
              </a:lnSpc>
              <a:spcBef>
                <a:spcPts val="1350"/>
              </a:spcBef>
              <a:spcAft>
                <a:spcPts val="0"/>
              </a:spcAft>
              <a:buClrTx/>
              <a:buSzPct val="50000"/>
              <a:buFont typeface="HelveticaNeueLT Std Lt Cn" panose="020B0406020202030204" pitchFamily="34" charset="0"/>
              <a:buChar char=" "/>
              <a:tabLst/>
              <a:defRPr b="0">
                <a:solidFill>
                  <a:schemeClr val="tx1">
                    <a:lumMod val="65000"/>
                    <a:lumOff val="35000"/>
                  </a:schemeClr>
                </a:solidFill>
              </a:defRPr>
            </a:lvl1pPr>
            <a:lvl2pPr marL="66675" indent="-66675">
              <a:buFont typeface="Arial" panose="020B0604020202020204" pitchFamily="34" charset="0"/>
              <a:buChar char=" "/>
              <a:defRPr>
                <a:solidFill>
                  <a:schemeClr val="bg1"/>
                </a:solidFill>
              </a:defRPr>
            </a:lvl2pPr>
          </a:lstStyle>
          <a:p>
            <a:pPr lvl="0"/>
            <a:r>
              <a:rPr lang="en-GB" dirty="0"/>
              <a:t>Your text here</a:t>
            </a:r>
          </a:p>
        </p:txBody>
      </p:sp>
      <p:sp>
        <p:nvSpPr>
          <p:cNvPr id="22" name="Text Placeholder 15">
            <a:extLst>
              <a:ext uri="{FF2B5EF4-FFF2-40B4-BE49-F238E27FC236}">
                <a16:creationId xmlns:a16="http://schemas.microsoft.com/office/drawing/2014/main" id="{479BE394-9532-BF46-A98D-8CE3FA819A95}"/>
              </a:ext>
            </a:extLst>
          </p:cNvPr>
          <p:cNvSpPr>
            <a:spLocks noGrp="1"/>
          </p:cNvSpPr>
          <p:nvPr>
            <p:ph type="body" sz="quarter" idx="28" hasCustomPrompt="1"/>
          </p:nvPr>
        </p:nvSpPr>
        <p:spPr>
          <a:xfrm>
            <a:off x="6588621" y="3038857"/>
            <a:ext cx="2035822" cy="276999"/>
          </a:xfrm>
        </p:spPr>
        <p:txBody>
          <a:bodyPr wrap="square" anchor="t">
            <a:spAutoFit/>
          </a:bodyPr>
          <a:lstStyle>
            <a:lvl1pPr>
              <a:defRPr b="0">
                <a:solidFill>
                  <a:schemeClr val="tx1">
                    <a:lumMod val="65000"/>
                    <a:lumOff val="35000"/>
                  </a:schemeClr>
                </a:solidFill>
              </a:defRPr>
            </a:lvl1pPr>
            <a:lvl2pPr marL="66675" indent="-66675">
              <a:buFont typeface="Arial" panose="020B0604020202020204" pitchFamily="34" charset="0"/>
              <a:buChar char=" "/>
              <a:defRPr>
                <a:solidFill>
                  <a:schemeClr val="bg1"/>
                </a:solidFill>
              </a:defRPr>
            </a:lvl2pPr>
          </a:lstStyle>
          <a:p>
            <a:pPr lvl="0"/>
            <a:r>
              <a:rPr lang="en-GB" dirty="0"/>
              <a:t>Your text here</a:t>
            </a:r>
          </a:p>
        </p:txBody>
      </p:sp>
      <p:cxnSp>
        <p:nvCxnSpPr>
          <p:cNvPr id="24" name="Straight Connector 35">
            <a:extLst>
              <a:ext uri="{FF2B5EF4-FFF2-40B4-BE49-F238E27FC236}">
                <a16:creationId xmlns:a16="http://schemas.microsoft.com/office/drawing/2014/main" id="{3EA4FB8E-3615-9449-8196-ED5A63588733}"/>
              </a:ext>
            </a:extLst>
          </p:cNvPr>
          <p:cNvCxnSpPr>
            <a:cxnSpLocks/>
          </p:cNvCxnSpPr>
          <p:nvPr userDrawn="1"/>
        </p:nvCxnSpPr>
        <p:spPr>
          <a:xfrm>
            <a:off x="587889" y="2916506"/>
            <a:ext cx="1079642"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35">
            <a:extLst>
              <a:ext uri="{FF2B5EF4-FFF2-40B4-BE49-F238E27FC236}">
                <a16:creationId xmlns:a16="http://schemas.microsoft.com/office/drawing/2014/main" id="{17265A56-36FC-0F44-BB25-35D85ED18420}"/>
              </a:ext>
            </a:extLst>
          </p:cNvPr>
          <p:cNvCxnSpPr>
            <a:cxnSpLocks/>
          </p:cNvCxnSpPr>
          <p:nvPr userDrawn="1"/>
        </p:nvCxnSpPr>
        <p:spPr>
          <a:xfrm>
            <a:off x="3627230" y="2916506"/>
            <a:ext cx="1079642"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35">
            <a:extLst>
              <a:ext uri="{FF2B5EF4-FFF2-40B4-BE49-F238E27FC236}">
                <a16:creationId xmlns:a16="http://schemas.microsoft.com/office/drawing/2014/main" id="{3BC4A4BD-5C54-7742-8BD9-A2CD9C68D377}"/>
              </a:ext>
            </a:extLst>
          </p:cNvPr>
          <p:cNvCxnSpPr>
            <a:cxnSpLocks/>
          </p:cNvCxnSpPr>
          <p:nvPr userDrawn="1"/>
        </p:nvCxnSpPr>
        <p:spPr>
          <a:xfrm>
            <a:off x="6640594" y="2916506"/>
            <a:ext cx="1079642"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614217"/>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3_Contacts_Dark Blue Bg">
    <p:bg>
      <p:bgPr>
        <a:solidFill>
          <a:schemeClr val="bg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587889" y="1152173"/>
            <a:ext cx="1039273" cy="1039273"/>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endParaRPr lang="en-GB"/>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3617859" y="1152173"/>
            <a:ext cx="1039273" cy="1039273"/>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endParaRPr lang="en-GB"/>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6647829" y="1152173"/>
            <a:ext cx="1039273" cy="1039273"/>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528681" y="2328245"/>
            <a:ext cx="2035822" cy="461665"/>
          </a:xfrm>
        </p:spPr>
        <p:txBody>
          <a:bodyPr wrap="square" anchor="b">
            <a:spAutoFit/>
          </a:bodyPr>
          <a:lstStyle>
            <a:lvl1pPr marL="66675" indent="0">
              <a:lnSpc>
                <a:spcPct val="100000"/>
              </a:lnSpc>
              <a:buFontTx/>
              <a:buNone/>
              <a:tabLst/>
              <a:defRPr b="1">
                <a:solidFill>
                  <a:srgbClr val="405A9C"/>
                </a:solidFill>
              </a:defRPr>
            </a:lvl1pPr>
            <a:lvl2pPr marL="66675" indent="0">
              <a:lnSpc>
                <a:spcPct val="100000"/>
              </a:lnSpc>
              <a:buFontTx/>
              <a:buNone/>
              <a:tabLst/>
              <a:defRPr>
                <a:solidFill>
                  <a:schemeClr val="bg1"/>
                </a:solidFill>
              </a:defRPr>
            </a:lvl2pPr>
          </a:lstStyle>
          <a:p>
            <a:pPr lvl="0"/>
            <a:r>
              <a:rPr lang="en-GB" dirty="0"/>
              <a:t>Name</a:t>
            </a:r>
            <a:br>
              <a:rPr lang="en-GB" dirty="0"/>
            </a:br>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3558651" y="2328245"/>
            <a:ext cx="2035822" cy="461665"/>
          </a:xfrm>
        </p:spPr>
        <p:txBody>
          <a:bodyPr wrap="square" anchor="b">
            <a:spAutoFit/>
          </a:bodyPr>
          <a:lstStyle>
            <a:lvl1pPr>
              <a:defRPr b="1">
                <a:solidFill>
                  <a:srgbClr val="009D9C"/>
                </a:solidFill>
              </a:defRPr>
            </a:lvl1pPr>
            <a:lvl2pPr marL="66675" indent="-66675">
              <a:buFont typeface="Arial" panose="020B0604020202020204" pitchFamily="34" charset="0"/>
              <a:buChar char=" "/>
              <a:defRPr>
                <a:solidFill>
                  <a:schemeClr val="bg1"/>
                </a:solidFill>
              </a:defRPr>
            </a:lvl2pPr>
          </a:lstStyle>
          <a:p>
            <a:pPr lvl="0"/>
            <a:r>
              <a:rPr lang="en-GB" dirty="0"/>
              <a:t>Name</a:t>
            </a:r>
            <a:br>
              <a:rPr lang="en-GB" dirty="0"/>
            </a:br>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6588621" y="2328245"/>
            <a:ext cx="2035822" cy="461665"/>
          </a:xfrm>
        </p:spPr>
        <p:txBody>
          <a:bodyPr wrap="square" anchor="b">
            <a:spAutoFit/>
          </a:bodyPr>
          <a:lstStyle>
            <a:lvl1pPr>
              <a:defRPr b="1">
                <a:solidFill>
                  <a:schemeClr val="accent3"/>
                </a:solidFill>
              </a:defRPr>
            </a:lvl1pPr>
            <a:lvl2pPr marL="66675" indent="-66675">
              <a:buFont typeface="Arial" panose="020B0604020202020204" pitchFamily="34" charset="0"/>
              <a:buChar char=" "/>
              <a:defRPr>
                <a:solidFill>
                  <a:schemeClr val="bg1"/>
                </a:solidFill>
              </a:defRPr>
            </a:lvl2pPr>
          </a:lstStyle>
          <a:p>
            <a:pPr lvl="0"/>
            <a:r>
              <a:rPr lang="en-GB" dirty="0"/>
              <a:t>Name</a:t>
            </a:r>
            <a:br>
              <a:rPr lang="en-GB" dirty="0"/>
            </a:br>
            <a:r>
              <a:rPr lang="en-GB" dirty="0"/>
              <a:t>Function</a:t>
            </a:r>
          </a:p>
        </p:txBody>
      </p:sp>
      <p:sp>
        <p:nvSpPr>
          <p:cNvPr id="4" name="Titre 3">
            <a:extLst>
              <a:ext uri="{FF2B5EF4-FFF2-40B4-BE49-F238E27FC236}">
                <a16:creationId xmlns:a16="http://schemas.microsoft.com/office/drawing/2014/main" id="{9F68698D-F3B0-4788-AF4C-465233CDAD8E}"/>
              </a:ext>
            </a:extLst>
          </p:cNvPr>
          <p:cNvSpPr>
            <a:spLocks noGrp="1"/>
          </p:cNvSpPr>
          <p:nvPr>
            <p:ph type="title" hasCustomPrompt="1"/>
          </p:nvPr>
        </p:nvSpPr>
        <p:spPr/>
        <p:txBody>
          <a:bodyPr/>
          <a:lstStyle>
            <a:lvl1pPr>
              <a:defRPr>
                <a:solidFill>
                  <a:schemeClr val="tx1">
                    <a:lumMod val="65000"/>
                    <a:lumOff val="35000"/>
                  </a:schemeClr>
                </a:solidFill>
              </a:defRPr>
            </a:lvl1pPr>
          </a:lstStyle>
          <a:p>
            <a:r>
              <a:rPr lang="fr-FR" dirty="0" err="1"/>
              <a:t>Title</a:t>
            </a:r>
            <a:r>
              <a:rPr lang="fr-FR" dirty="0"/>
              <a:t> of the slide</a:t>
            </a:r>
          </a:p>
        </p:txBody>
      </p:sp>
      <p:sp>
        <p:nvSpPr>
          <p:cNvPr id="21" name="Espace réservé du numéro de diapositive 2">
            <a:extLst>
              <a:ext uri="{FF2B5EF4-FFF2-40B4-BE49-F238E27FC236}">
                <a16:creationId xmlns:a16="http://schemas.microsoft.com/office/drawing/2014/main" id="{C6A7D93F-558B-468A-BD97-4A324D31E450}"/>
              </a:ext>
            </a:extLst>
          </p:cNvPr>
          <p:cNvSpPr>
            <a:spLocks noGrp="1"/>
          </p:cNvSpPr>
          <p:nvPr>
            <p:ph type="sldNum" sz="quarter" idx="25"/>
          </p:nvPr>
        </p:nvSpPr>
        <p:spPr>
          <a:xfrm>
            <a:off x="287199" y="4664426"/>
            <a:ext cx="270028" cy="273844"/>
          </a:xfrm>
        </p:spPr>
        <p:txBody>
          <a:bodyPr/>
          <a:lstStyle>
            <a:lvl1pPr>
              <a:defRPr>
                <a:solidFill>
                  <a:srgbClr val="405A9C"/>
                </a:solidFill>
              </a:defRPr>
            </a:lvl1pPr>
          </a:lstStyle>
          <a:p>
            <a:fld id="{D61AABEC-672F-4B68-B914-690DA978312C}" type="slidenum">
              <a:rPr lang="en-GB" smtClean="0"/>
              <a:pPr/>
              <a:t>‹#›</a:t>
            </a:fld>
            <a:r>
              <a:rPr lang="en-GB" dirty="0"/>
              <a:t> ‒ </a:t>
            </a:r>
          </a:p>
        </p:txBody>
      </p:sp>
      <p:sp>
        <p:nvSpPr>
          <p:cNvPr id="15" name="Text Placeholder 15">
            <a:extLst>
              <a:ext uri="{FF2B5EF4-FFF2-40B4-BE49-F238E27FC236}">
                <a16:creationId xmlns:a16="http://schemas.microsoft.com/office/drawing/2014/main" id="{2780E363-E4EC-7C4F-A56A-1C55D0E7F818}"/>
              </a:ext>
            </a:extLst>
          </p:cNvPr>
          <p:cNvSpPr>
            <a:spLocks noGrp="1"/>
          </p:cNvSpPr>
          <p:nvPr>
            <p:ph type="body" sz="quarter" idx="26" hasCustomPrompt="1"/>
          </p:nvPr>
        </p:nvSpPr>
        <p:spPr>
          <a:xfrm>
            <a:off x="528681" y="3038857"/>
            <a:ext cx="2035822" cy="276999"/>
          </a:xfrm>
        </p:spPr>
        <p:txBody>
          <a:bodyPr wrap="square" anchor="t">
            <a:spAutoFit/>
          </a:bodyPr>
          <a:lstStyle>
            <a:lvl1pPr marL="66675" indent="0">
              <a:lnSpc>
                <a:spcPct val="100000"/>
              </a:lnSpc>
              <a:buFontTx/>
              <a:buNone/>
              <a:tabLst/>
              <a:defRPr b="0">
                <a:solidFill>
                  <a:schemeClr val="tx1">
                    <a:lumMod val="65000"/>
                    <a:lumOff val="35000"/>
                  </a:schemeClr>
                </a:solidFill>
              </a:defRPr>
            </a:lvl1pPr>
            <a:lvl2pPr marL="66675" indent="0">
              <a:lnSpc>
                <a:spcPct val="100000"/>
              </a:lnSpc>
              <a:buFontTx/>
              <a:buNone/>
              <a:tabLst/>
              <a:defRPr>
                <a:solidFill>
                  <a:schemeClr val="bg1"/>
                </a:solidFill>
              </a:defRPr>
            </a:lvl2pPr>
          </a:lstStyle>
          <a:p>
            <a:pPr lvl="0"/>
            <a:r>
              <a:rPr lang="en-GB" dirty="0"/>
              <a:t>Your text here</a:t>
            </a:r>
          </a:p>
        </p:txBody>
      </p:sp>
      <p:sp>
        <p:nvSpPr>
          <p:cNvPr id="20" name="Text Placeholder 15">
            <a:extLst>
              <a:ext uri="{FF2B5EF4-FFF2-40B4-BE49-F238E27FC236}">
                <a16:creationId xmlns:a16="http://schemas.microsoft.com/office/drawing/2014/main" id="{096CE178-4D89-5A40-9119-8393374FFDD7}"/>
              </a:ext>
            </a:extLst>
          </p:cNvPr>
          <p:cNvSpPr>
            <a:spLocks noGrp="1"/>
          </p:cNvSpPr>
          <p:nvPr>
            <p:ph type="body" sz="quarter" idx="27" hasCustomPrompt="1"/>
          </p:nvPr>
        </p:nvSpPr>
        <p:spPr>
          <a:xfrm>
            <a:off x="3558651" y="3038857"/>
            <a:ext cx="2035822" cy="276999"/>
          </a:xfrm>
        </p:spPr>
        <p:txBody>
          <a:bodyPr wrap="square" anchor="t">
            <a:spAutoFit/>
          </a:bodyPr>
          <a:lstStyle>
            <a:lvl1pPr marL="64294" marR="0" indent="-64294" algn="l" defTabSz="685800" rtl="0" eaLnBrk="1" fontAlgn="auto" latinLnBrk="0" hangingPunct="1">
              <a:lnSpc>
                <a:spcPct val="100000"/>
              </a:lnSpc>
              <a:spcBef>
                <a:spcPts val="1350"/>
              </a:spcBef>
              <a:spcAft>
                <a:spcPts val="0"/>
              </a:spcAft>
              <a:buClrTx/>
              <a:buSzPct val="50000"/>
              <a:buFont typeface="HelveticaNeueLT Std Lt Cn" panose="020B0406020202030204" pitchFamily="34" charset="0"/>
              <a:buChar char=" "/>
              <a:tabLst/>
              <a:defRPr b="0">
                <a:solidFill>
                  <a:schemeClr val="tx1">
                    <a:lumMod val="65000"/>
                    <a:lumOff val="35000"/>
                  </a:schemeClr>
                </a:solidFill>
              </a:defRPr>
            </a:lvl1pPr>
            <a:lvl2pPr marL="66675" indent="-66675">
              <a:buFont typeface="Arial" panose="020B0604020202020204" pitchFamily="34" charset="0"/>
              <a:buChar char=" "/>
              <a:defRPr>
                <a:solidFill>
                  <a:schemeClr val="bg1"/>
                </a:solidFill>
              </a:defRPr>
            </a:lvl2pPr>
          </a:lstStyle>
          <a:p>
            <a:pPr lvl="0"/>
            <a:r>
              <a:rPr lang="en-GB" dirty="0"/>
              <a:t>Your text here</a:t>
            </a:r>
          </a:p>
        </p:txBody>
      </p:sp>
      <p:sp>
        <p:nvSpPr>
          <p:cNvPr id="22" name="Text Placeholder 15">
            <a:extLst>
              <a:ext uri="{FF2B5EF4-FFF2-40B4-BE49-F238E27FC236}">
                <a16:creationId xmlns:a16="http://schemas.microsoft.com/office/drawing/2014/main" id="{479BE394-9532-BF46-A98D-8CE3FA819A95}"/>
              </a:ext>
            </a:extLst>
          </p:cNvPr>
          <p:cNvSpPr>
            <a:spLocks noGrp="1"/>
          </p:cNvSpPr>
          <p:nvPr>
            <p:ph type="body" sz="quarter" idx="28" hasCustomPrompt="1"/>
          </p:nvPr>
        </p:nvSpPr>
        <p:spPr>
          <a:xfrm>
            <a:off x="6588621" y="3038857"/>
            <a:ext cx="2035822" cy="276999"/>
          </a:xfrm>
        </p:spPr>
        <p:txBody>
          <a:bodyPr wrap="square" anchor="t">
            <a:spAutoFit/>
          </a:bodyPr>
          <a:lstStyle>
            <a:lvl1pPr>
              <a:defRPr b="0">
                <a:solidFill>
                  <a:schemeClr val="tx1">
                    <a:lumMod val="65000"/>
                    <a:lumOff val="35000"/>
                  </a:schemeClr>
                </a:solidFill>
              </a:defRPr>
            </a:lvl1pPr>
            <a:lvl2pPr marL="66675" indent="-66675">
              <a:buFont typeface="Arial" panose="020B0604020202020204" pitchFamily="34" charset="0"/>
              <a:buChar char=" "/>
              <a:defRPr>
                <a:solidFill>
                  <a:schemeClr val="bg1"/>
                </a:solidFill>
              </a:defRPr>
            </a:lvl2pPr>
          </a:lstStyle>
          <a:p>
            <a:pPr lvl="0"/>
            <a:r>
              <a:rPr lang="en-GB" dirty="0"/>
              <a:t>Your text here</a:t>
            </a:r>
          </a:p>
        </p:txBody>
      </p:sp>
      <p:cxnSp>
        <p:nvCxnSpPr>
          <p:cNvPr id="24" name="Straight Connector 35">
            <a:extLst>
              <a:ext uri="{FF2B5EF4-FFF2-40B4-BE49-F238E27FC236}">
                <a16:creationId xmlns:a16="http://schemas.microsoft.com/office/drawing/2014/main" id="{3EA4FB8E-3615-9449-8196-ED5A63588733}"/>
              </a:ext>
            </a:extLst>
          </p:cNvPr>
          <p:cNvCxnSpPr>
            <a:cxnSpLocks/>
          </p:cNvCxnSpPr>
          <p:nvPr userDrawn="1"/>
        </p:nvCxnSpPr>
        <p:spPr>
          <a:xfrm>
            <a:off x="587889" y="2916506"/>
            <a:ext cx="1079642"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35">
            <a:extLst>
              <a:ext uri="{FF2B5EF4-FFF2-40B4-BE49-F238E27FC236}">
                <a16:creationId xmlns:a16="http://schemas.microsoft.com/office/drawing/2014/main" id="{17265A56-36FC-0F44-BB25-35D85ED18420}"/>
              </a:ext>
            </a:extLst>
          </p:cNvPr>
          <p:cNvCxnSpPr>
            <a:cxnSpLocks/>
          </p:cNvCxnSpPr>
          <p:nvPr userDrawn="1"/>
        </p:nvCxnSpPr>
        <p:spPr>
          <a:xfrm>
            <a:off x="3627230" y="2916506"/>
            <a:ext cx="1079642"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35">
            <a:extLst>
              <a:ext uri="{FF2B5EF4-FFF2-40B4-BE49-F238E27FC236}">
                <a16:creationId xmlns:a16="http://schemas.microsoft.com/office/drawing/2014/main" id="{3BC4A4BD-5C54-7742-8BD9-A2CD9C68D377}"/>
              </a:ext>
            </a:extLst>
          </p:cNvPr>
          <p:cNvCxnSpPr>
            <a:cxnSpLocks/>
          </p:cNvCxnSpPr>
          <p:nvPr userDrawn="1"/>
        </p:nvCxnSpPr>
        <p:spPr>
          <a:xfrm>
            <a:off x="6640594" y="2916506"/>
            <a:ext cx="1079642"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181056"/>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_Contacts_Dark Blue Bg">
    <p:bg>
      <p:bgPr>
        <a:solidFill>
          <a:schemeClr val="bg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587889" y="1196725"/>
            <a:ext cx="2786147" cy="2786147"/>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3553485" y="1954710"/>
            <a:ext cx="4357961" cy="553998"/>
          </a:xfrm>
        </p:spPr>
        <p:txBody>
          <a:bodyPr wrap="square" anchor="b">
            <a:spAutoFit/>
          </a:bodyPr>
          <a:lstStyle>
            <a:lvl1pPr marL="66675" indent="0">
              <a:lnSpc>
                <a:spcPct val="100000"/>
              </a:lnSpc>
              <a:buFontTx/>
              <a:buNone/>
              <a:tabLst/>
              <a:defRPr sz="1500" b="1">
                <a:solidFill>
                  <a:srgbClr val="405A9C"/>
                </a:solidFill>
              </a:defRPr>
            </a:lvl1pPr>
            <a:lvl2pPr marL="66675" indent="0">
              <a:lnSpc>
                <a:spcPct val="100000"/>
              </a:lnSpc>
              <a:buFontTx/>
              <a:buNone/>
              <a:tabLst/>
              <a:defRPr>
                <a:solidFill>
                  <a:schemeClr val="bg1"/>
                </a:solidFill>
              </a:defRPr>
            </a:lvl2pPr>
          </a:lstStyle>
          <a:p>
            <a:pPr lvl="0"/>
            <a:r>
              <a:rPr lang="en-GB" dirty="0"/>
              <a:t>Name</a:t>
            </a:r>
            <a:br>
              <a:rPr lang="en-GB" dirty="0"/>
            </a:br>
            <a:r>
              <a:rPr lang="en-GB" dirty="0"/>
              <a:t>Function</a:t>
            </a:r>
          </a:p>
        </p:txBody>
      </p:sp>
      <p:sp>
        <p:nvSpPr>
          <p:cNvPr id="4" name="Titre 3">
            <a:extLst>
              <a:ext uri="{FF2B5EF4-FFF2-40B4-BE49-F238E27FC236}">
                <a16:creationId xmlns:a16="http://schemas.microsoft.com/office/drawing/2014/main" id="{9F68698D-F3B0-4788-AF4C-465233CDAD8E}"/>
              </a:ext>
            </a:extLst>
          </p:cNvPr>
          <p:cNvSpPr>
            <a:spLocks noGrp="1"/>
          </p:cNvSpPr>
          <p:nvPr>
            <p:ph type="title" hasCustomPrompt="1"/>
          </p:nvPr>
        </p:nvSpPr>
        <p:spPr/>
        <p:txBody>
          <a:bodyPr/>
          <a:lstStyle>
            <a:lvl1pPr>
              <a:defRPr>
                <a:solidFill>
                  <a:schemeClr val="tx1">
                    <a:lumMod val="65000"/>
                    <a:lumOff val="35000"/>
                  </a:schemeClr>
                </a:solidFill>
              </a:defRPr>
            </a:lvl1pPr>
          </a:lstStyle>
          <a:p>
            <a:r>
              <a:rPr lang="fr-FR" dirty="0" err="1"/>
              <a:t>Title</a:t>
            </a:r>
            <a:r>
              <a:rPr lang="fr-FR" dirty="0"/>
              <a:t> of the slide</a:t>
            </a:r>
          </a:p>
        </p:txBody>
      </p:sp>
      <p:sp>
        <p:nvSpPr>
          <p:cNvPr id="21" name="Espace réservé du numéro de diapositive 2">
            <a:extLst>
              <a:ext uri="{FF2B5EF4-FFF2-40B4-BE49-F238E27FC236}">
                <a16:creationId xmlns:a16="http://schemas.microsoft.com/office/drawing/2014/main" id="{C6A7D93F-558B-468A-BD97-4A324D31E450}"/>
              </a:ext>
            </a:extLst>
          </p:cNvPr>
          <p:cNvSpPr>
            <a:spLocks noGrp="1"/>
          </p:cNvSpPr>
          <p:nvPr>
            <p:ph type="sldNum" sz="quarter" idx="25"/>
          </p:nvPr>
        </p:nvSpPr>
        <p:spPr>
          <a:xfrm>
            <a:off x="287199" y="4664426"/>
            <a:ext cx="270028" cy="273844"/>
          </a:xfrm>
        </p:spPr>
        <p:txBody>
          <a:bodyPr/>
          <a:lstStyle>
            <a:lvl1pPr>
              <a:defRPr>
                <a:solidFill>
                  <a:srgbClr val="405A9C"/>
                </a:solidFill>
              </a:defRPr>
            </a:lvl1pPr>
          </a:lstStyle>
          <a:p>
            <a:fld id="{D61AABEC-672F-4B68-B914-690DA978312C}" type="slidenum">
              <a:rPr lang="en-GB" smtClean="0"/>
              <a:pPr/>
              <a:t>‹#›</a:t>
            </a:fld>
            <a:r>
              <a:rPr lang="en-GB"/>
              <a:t> ‒ </a:t>
            </a:r>
            <a:endParaRPr lang="en-GB" dirty="0"/>
          </a:p>
        </p:txBody>
      </p:sp>
      <p:cxnSp>
        <p:nvCxnSpPr>
          <p:cNvPr id="15" name="Straight Connector 35">
            <a:extLst>
              <a:ext uri="{FF2B5EF4-FFF2-40B4-BE49-F238E27FC236}">
                <a16:creationId xmlns:a16="http://schemas.microsoft.com/office/drawing/2014/main" id="{7E4189DB-1812-8B44-94C3-2F71720CF1BB}"/>
              </a:ext>
            </a:extLst>
          </p:cNvPr>
          <p:cNvCxnSpPr>
            <a:cxnSpLocks/>
          </p:cNvCxnSpPr>
          <p:nvPr userDrawn="1"/>
        </p:nvCxnSpPr>
        <p:spPr>
          <a:xfrm>
            <a:off x="3627230" y="2589798"/>
            <a:ext cx="107964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5">
            <a:extLst>
              <a:ext uri="{FF2B5EF4-FFF2-40B4-BE49-F238E27FC236}">
                <a16:creationId xmlns:a16="http://schemas.microsoft.com/office/drawing/2014/main" id="{9E0234A6-48F9-8740-9575-413110A7CA18}"/>
              </a:ext>
            </a:extLst>
          </p:cNvPr>
          <p:cNvSpPr>
            <a:spLocks noGrp="1"/>
          </p:cNvSpPr>
          <p:nvPr>
            <p:ph type="body" sz="quarter" idx="26" hasCustomPrompt="1"/>
          </p:nvPr>
        </p:nvSpPr>
        <p:spPr>
          <a:xfrm>
            <a:off x="3553485" y="2670889"/>
            <a:ext cx="4357961" cy="323165"/>
          </a:xfrm>
        </p:spPr>
        <p:txBody>
          <a:bodyPr wrap="square" anchor="t">
            <a:spAutoFit/>
          </a:bodyPr>
          <a:lstStyle>
            <a:lvl1pPr marL="66675" indent="0">
              <a:lnSpc>
                <a:spcPct val="100000"/>
              </a:lnSpc>
              <a:buFontTx/>
              <a:buNone/>
              <a:tabLst/>
              <a:defRPr sz="1500" b="0">
                <a:solidFill>
                  <a:schemeClr val="tx1">
                    <a:lumMod val="65000"/>
                    <a:lumOff val="35000"/>
                  </a:schemeClr>
                </a:solidFill>
              </a:defRPr>
            </a:lvl1pPr>
            <a:lvl2pPr marL="66675" indent="0">
              <a:lnSpc>
                <a:spcPct val="100000"/>
              </a:lnSpc>
              <a:buFontTx/>
              <a:buNone/>
              <a:tabLst/>
              <a:defRPr>
                <a:solidFill>
                  <a:schemeClr val="bg1"/>
                </a:solidFill>
              </a:defRPr>
            </a:lvl2pPr>
          </a:lstStyle>
          <a:p>
            <a:pPr lvl="0"/>
            <a:r>
              <a:rPr lang="en-GB" dirty="0"/>
              <a:t>Your text here</a:t>
            </a:r>
          </a:p>
        </p:txBody>
      </p:sp>
    </p:spTree>
    <p:extLst>
      <p:ext uri="{BB962C8B-B14F-4D97-AF65-F5344CB8AC3E}">
        <p14:creationId xmlns:p14="http://schemas.microsoft.com/office/powerpoint/2010/main" val="421315567"/>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6_Contacts_Dark Blue Bg">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587889" y="2366636"/>
            <a:ext cx="1874238" cy="1874238"/>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endParaRPr lang="en-GB"/>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3617859" y="2366636"/>
            <a:ext cx="1874238" cy="1874238"/>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endParaRPr lang="en-GB"/>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6647829" y="2366636"/>
            <a:ext cx="1874238" cy="1874238"/>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528681" y="1736024"/>
            <a:ext cx="2035822" cy="461665"/>
          </a:xfrm>
        </p:spPr>
        <p:txBody>
          <a:bodyPr wrap="square" anchor="b">
            <a:spAutoFit/>
          </a:bodyPr>
          <a:lstStyle>
            <a:lvl1pPr marL="66675" indent="0">
              <a:lnSpc>
                <a:spcPct val="100000"/>
              </a:lnSpc>
              <a:buFontTx/>
              <a:buNone/>
              <a:tabLst/>
              <a:defRPr b="1">
                <a:solidFill>
                  <a:schemeClr val="bg1"/>
                </a:solidFill>
              </a:defRPr>
            </a:lvl1pPr>
            <a:lvl2pPr marL="66675" indent="0">
              <a:lnSpc>
                <a:spcPct val="100000"/>
              </a:lnSpc>
              <a:buFontTx/>
              <a:buNone/>
              <a:tabLst/>
              <a:defRPr>
                <a:solidFill>
                  <a:schemeClr val="bg1"/>
                </a:solidFill>
              </a:defRPr>
            </a:lvl2pPr>
          </a:lstStyle>
          <a:p>
            <a:pPr lvl="0"/>
            <a:r>
              <a:rPr lang="en-GB" dirty="0"/>
              <a:t>Name</a:t>
            </a:r>
            <a:br>
              <a:rPr lang="en-GB" dirty="0"/>
            </a:br>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3558651" y="1736024"/>
            <a:ext cx="2035822" cy="461665"/>
          </a:xfrm>
        </p:spPr>
        <p:txBody>
          <a:bodyPr wrap="square" anchor="b">
            <a:spAutoFit/>
          </a:bodyPr>
          <a:lstStyle>
            <a:lvl1pPr>
              <a:defRPr b="1">
                <a:solidFill>
                  <a:schemeClr val="bg1"/>
                </a:solidFill>
              </a:defRPr>
            </a:lvl1pPr>
            <a:lvl2pPr marL="66675" indent="-66675">
              <a:buFont typeface="Arial" panose="020B0604020202020204" pitchFamily="34" charset="0"/>
              <a:buChar char=" "/>
              <a:defRPr>
                <a:solidFill>
                  <a:schemeClr val="bg1"/>
                </a:solidFill>
              </a:defRPr>
            </a:lvl2pPr>
          </a:lstStyle>
          <a:p>
            <a:pPr lvl="0"/>
            <a:r>
              <a:rPr lang="en-GB" dirty="0"/>
              <a:t>Name</a:t>
            </a:r>
            <a:br>
              <a:rPr lang="en-GB" dirty="0"/>
            </a:br>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6588621" y="1736024"/>
            <a:ext cx="2035822" cy="461665"/>
          </a:xfrm>
        </p:spPr>
        <p:txBody>
          <a:bodyPr wrap="square" anchor="b">
            <a:spAutoFit/>
          </a:bodyPr>
          <a:lstStyle>
            <a:lvl1pPr>
              <a:defRPr b="1">
                <a:solidFill>
                  <a:schemeClr val="bg1"/>
                </a:solidFill>
              </a:defRPr>
            </a:lvl1pPr>
            <a:lvl2pPr marL="66675" indent="-66675">
              <a:buFont typeface="Arial" panose="020B0604020202020204" pitchFamily="34" charset="0"/>
              <a:buChar char=" "/>
              <a:defRPr>
                <a:solidFill>
                  <a:schemeClr val="bg1"/>
                </a:solidFill>
              </a:defRPr>
            </a:lvl2pPr>
          </a:lstStyle>
          <a:p>
            <a:pPr lvl="0"/>
            <a:r>
              <a:rPr lang="en-GB" dirty="0"/>
              <a:t>Name</a:t>
            </a:r>
            <a:br>
              <a:rPr lang="en-GB" dirty="0"/>
            </a:br>
            <a:r>
              <a:rPr lang="en-GB" dirty="0"/>
              <a:t>Function</a:t>
            </a:r>
          </a:p>
        </p:txBody>
      </p:sp>
      <p:sp>
        <p:nvSpPr>
          <p:cNvPr id="4" name="Titre 3">
            <a:extLst>
              <a:ext uri="{FF2B5EF4-FFF2-40B4-BE49-F238E27FC236}">
                <a16:creationId xmlns:a16="http://schemas.microsoft.com/office/drawing/2014/main" id="{9F68698D-F3B0-4788-AF4C-465233CDAD8E}"/>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1" name="Espace réservé du numéro de diapositive 2">
            <a:extLst>
              <a:ext uri="{FF2B5EF4-FFF2-40B4-BE49-F238E27FC236}">
                <a16:creationId xmlns:a16="http://schemas.microsoft.com/office/drawing/2014/main" id="{C6A7D93F-558B-468A-BD97-4A324D31E450}"/>
              </a:ext>
            </a:extLst>
          </p:cNvPr>
          <p:cNvSpPr>
            <a:spLocks noGrp="1"/>
          </p:cNvSpPr>
          <p:nvPr>
            <p:ph type="sldNum" sz="quarter" idx="25"/>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D836BAF7-4960-44BE-976B-FA96BE235CD4}"/>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Tree>
    <p:extLst>
      <p:ext uri="{BB962C8B-B14F-4D97-AF65-F5344CB8AC3E}">
        <p14:creationId xmlns:p14="http://schemas.microsoft.com/office/powerpoint/2010/main" val="2508138807"/>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7_Contacts_Dark Blue Bg">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587889" y="1152173"/>
            <a:ext cx="1039273" cy="1039273"/>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endParaRPr lang="en-GB" dirty="0"/>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3617859" y="1152173"/>
            <a:ext cx="1039273" cy="1039273"/>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endParaRPr lang="en-GB"/>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6647829" y="1152173"/>
            <a:ext cx="1039273" cy="1039273"/>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528681" y="2328245"/>
            <a:ext cx="2035822" cy="461665"/>
          </a:xfrm>
        </p:spPr>
        <p:txBody>
          <a:bodyPr wrap="square" anchor="b">
            <a:spAutoFit/>
          </a:bodyPr>
          <a:lstStyle>
            <a:lvl1pPr marL="66675" indent="0">
              <a:lnSpc>
                <a:spcPct val="100000"/>
              </a:lnSpc>
              <a:buFontTx/>
              <a:buNone/>
              <a:tabLst/>
              <a:defRPr b="1">
                <a:solidFill>
                  <a:schemeClr val="bg1"/>
                </a:solidFill>
              </a:defRPr>
            </a:lvl1pPr>
            <a:lvl2pPr marL="66675" indent="0">
              <a:lnSpc>
                <a:spcPct val="100000"/>
              </a:lnSpc>
              <a:buFontTx/>
              <a:buNone/>
              <a:tabLst/>
              <a:defRPr>
                <a:solidFill>
                  <a:schemeClr val="bg1"/>
                </a:solidFill>
              </a:defRPr>
            </a:lvl2pPr>
          </a:lstStyle>
          <a:p>
            <a:pPr lvl="0"/>
            <a:r>
              <a:rPr lang="en-GB" dirty="0"/>
              <a:t>Name</a:t>
            </a:r>
            <a:br>
              <a:rPr lang="en-GB" dirty="0"/>
            </a:br>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3558651" y="2328245"/>
            <a:ext cx="2035822" cy="461665"/>
          </a:xfrm>
        </p:spPr>
        <p:txBody>
          <a:bodyPr wrap="square" anchor="b">
            <a:spAutoFit/>
          </a:bodyPr>
          <a:lstStyle>
            <a:lvl1pPr>
              <a:defRPr b="1">
                <a:solidFill>
                  <a:schemeClr val="bg1"/>
                </a:solidFill>
              </a:defRPr>
            </a:lvl1pPr>
            <a:lvl2pPr marL="66675" indent="-66675">
              <a:buFont typeface="Arial" panose="020B0604020202020204" pitchFamily="34" charset="0"/>
              <a:buChar char=" "/>
              <a:defRPr>
                <a:solidFill>
                  <a:schemeClr val="bg1"/>
                </a:solidFill>
              </a:defRPr>
            </a:lvl2pPr>
          </a:lstStyle>
          <a:p>
            <a:pPr lvl="0"/>
            <a:r>
              <a:rPr lang="en-GB" dirty="0"/>
              <a:t>Name</a:t>
            </a:r>
            <a:br>
              <a:rPr lang="en-GB" dirty="0"/>
            </a:br>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6588621" y="2328245"/>
            <a:ext cx="2035822" cy="461665"/>
          </a:xfrm>
        </p:spPr>
        <p:txBody>
          <a:bodyPr wrap="square" anchor="b">
            <a:spAutoFit/>
          </a:bodyPr>
          <a:lstStyle>
            <a:lvl1pPr>
              <a:defRPr b="1">
                <a:solidFill>
                  <a:schemeClr val="bg1"/>
                </a:solidFill>
              </a:defRPr>
            </a:lvl1pPr>
            <a:lvl2pPr marL="66675" indent="-66675">
              <a:buFont typeface="Arial" panose="020B0604020202020204" pitchFamily="34" charset="0"/>
              <a:buChar char=" "/>
              <a:defRPr>
                <a:solidFill>
                  <a:schemeClr val="bg1"/>
                </a:solidFill>
              </a:defRPr>
            </a:lvl2pPr>
          </a:lstStyle>
          <a:p>
            <a:pPr lvl="0"/>
            <a:r>
              <a:rPr lang="en-GB" dirty="0"/>
              <a:t>Name</a:t>
            </a:r>
            <a:br>
              <a:rPr lang="en-GB" dirty="0"/>
            </a:br>
            <a:r>
              <a:rPr lang="en-GB" dirty="0"/>
              <a:t>Function</a:t>
            </a:r>
          </a:p>
        </p:txBody>
      </p:sp>
      <p:sp>
        <p:nvSpPr>
          <p:cNvPr id="4" name="Titre 3">
            <a:extLst>
              <a:ext uri="{FF2B5EF4-FFF2-40B4-BE49-F238E27FC236}">
                <a16:creationId xmlns:a16="http://schemas.microsoft.com/office/drawing/2014/main" id="{9F68698D-F3B0-4788-AF4C-465233CDAD8E}"/>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1" name="Espace réservé du numéro de diapositive 2">
            <a:extLst>
              <a:ext uri="{FF2B5EF4-FFF2-40B4-BE49-F238E27FC236}">
                <a16:creationId xmlns:a16="http://schemas.microsoft.com/office/drawing/2014/main" id="{C6A7D93F-558B-468A-BD97-4A324D31E450}"/>
              </a:ext>
            </a:extLst>
          </p:cNvPr>
          <p:cNvSpPr>
            <a:spLocks noGrp="1"/>
          </p:cNvSpPr>
          <p:nvPr>
            <p:ph type="sldNum" sz="quarter" idx="25"/>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D836BAF7-4960-44BE-976B-FA96BE235CD4}"/>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15" name="Text Placeholder 15">
            <a:extLst>
              <a:ext uri="{FF2B5EF4-FFF2-40B4-BE49-F238E27FC236}">
                <a16:creationId xmlns:a16="http://schemas.microsoft.com/office/drawing/2014/main" id="{2780E363-E4EC-7C4F-A56A-1C55D0E7F818}"/>
              </a:ext>
            </a:extLst>
          </p:cNvPr>
          <p:cNvSpPr>
            <a:spLocks noGrp="1"/>
          </p:cNvSpPr>
          <p:nvPr>
            <p:ph type="body" sz="quarter" idx="26" hasCustomPrompt="1"/>
          </p:nvPr>
        </p:nvSpPr>
        <p:spPr>
          <a:xfrm>
            <a:off x="528681" y="3038857"/>
            <a:ext cx="2035822" cy="276999"/>
          </a:xfrm>
        </p:spPr>
        <p:txBody>
          <a:bodyPr wrap="square" anchor="t">
            <a:spAutoFit/>
          </a:bodyPr>
          <a:lstStyle>
            <a:lvl1pPr marL="66675" indent="0">
              <a:lnSpc>
                <a:spcPct val="100000"/>
              </a:lnSpc>
              <a:buFontTx/>
              <a:buNone/>
              <a:tabLst/>
              <a:defRPr b="0">
                <a:solidFill>
                  <a:schemeClr val="bg1"/>
                </a:solidFill>
              </a:defRPr>
            </a:lvl1pPr>
            <a:lvl2pPr marL="66675" indent="0">
              <a:lnSpc>
                <a:spcPct val="100000"/>
              </a:lnSpc>
              <a:buFontTx/>
              <a:buNone/>
              <a:tabLst/>
              <a:defRPr>
                <a:solidFill>
                  <a:schemeClr val="bg1"/>
                </a:solidFill>
              </a:defRPr>
            </a:lvl2pPr>
          </a:lstStyle>
          <a:p>
            <a:pPr lvl="0"/>
            <a:r>
              <a:rPr lang="en-GB" dirty="0"/>
              <a:t>Your text here</a:t>
            </a:r>
          </a:p>
        </p:txBody>
      </p:sp>
      <p:sp>
        <p:nvSpPr>
          <p:cNvPr id="20" name="Text Placeholder 15">
            <a:extLst>
              <a:ext uri="{FF2B5EF4-FFF2-40B4-BE49-F238E27FC236}">
                <a16:creationId xmlns:a16="http://schemas.microsoft.com/office/drawing/2014/main" id="{096CE178-4D89-5A40-9119-8393374FFDD7}"/>
              </a:ext>
            </a:extLst>
          </p:cNvPr>
          <p:cNvSpPr>
            <a:spLocks noGrp="1"/>
          </p:cNvSpPr>
          <p:nvPr>
            <p:ph type="body" sz="quarter" idx="27" hasCustomPrompt="1"/>
          </p:nvPr>
        </p:nvSpPr>
        <p:spPr>
          <a:xfrm>
            <a:off x="3558651" y="3038857"/>
            <a:ext cx="2035822" cy="276999"/>
          </a:xfrm>
        </p:spPr>
        <p:txBody>
          <a:bodyPr wrap="square" anchor="t">
            <a:spAutoFit/>
          </a:bodyPr>
          <a:lstStyle>
            <a:lvl1pPr marL="64294" marR="0" indent="-64294" algn="l" defTabSz="685800" rtl="0" eaLnBrk="1" fontAlgn="auto" latinLnBrk="0" hangingPunct="1">
              <a:lnSpc>
                <a:spcPct val="100000"/>
              </a:lnSpc>
              <a:spcBef>
                <a:spcPts val="1350"/>
              </a:spcBef>
              <a:spcAft>
                <a:spcPts val="0"/>
              </a:spcAft>
              <a:buClrTx/>
              <a:buSzPct val="50000"/>
              <a:buFont typeface="HelveticaNeueLT Std Lt Cn" panose="020B0406020202030204" pitchFamily="34" charset="0"/>
              <a:buChar char=" "/>
              <a:tabLst/>
              <a:defRPr b="0">
                <a:solidFill>
                  <a:schemeClr val="bg1"/>
                </a:solidFill>
              </a:defRPr>
            </a:lvl1pPr>
            <a:lvl2pPr marL="66675" indent="-66675">
              <a:buFont typeface="Arial" panose="020B0604020202020204" pitchFamily="34" charset="0"/>
              <a:buChar char=" "/>
              <a:defRPr>
                <a:solidFill>
                  <a:schemeClr val="bg1"/>
                </a:solidFill>
              </a:defRPr>
            </a:lvl2pPr>
          </a:lstStyle>
          <a:p>
            <a:pPr lvl="0"/>
            <a:r>
              <a:rPr lang="en-GB" dirty="0"/>
              <a:t>Your text here</a:t>
            </a:r>
          </a:p>
        </p:txBody>
      </p:sp>
      <p:sp>
        <p:nvSpPr>
          <p:cNvPr id="22" name="Text Placeholder 15">
            <a:extLst>
              <a:ext uri="{FF2B5EF4-FFF2-40B4-BE49-F238E27FC236}">
                <a16:creationId xmlns:a16="http://schemas.microsoft.com/office/drawing/2014/main" id="{479BE394-9532-BF46-A98D-8CE3FA819A95}"/>
              </a:ext>
            </a:extLst>
          </p:cNvPr>
          <p:cNvSpPr>
            <a:spLocks noGrp="1"/>
          </p:cNvSpPr>
          <p:nvPr>
            <p:ph type="body" sz="quarter" idx="28" hasCustomPrompt="1"/>
          </p:nvPr>
        </p:nvSpPr>
        <p:spPr>
          <a:xfrm>
            <a:off x="6588621" y="3038857"/>
            <a:ext cx="2035822" cy="276999"/>
          </a:xfrm>
        </p:spPr>
        <p:txBody>
          <a:bodyPr wrap="square" anchor="t">
            <a:spAutoFit/>
          </a:bodyPr>
          <a:lstStyle>
            <a:lvl1pPr>
              <a:defRPr b="0">
                <a:solidFill>
                  <a:schemeClr val="bg1"/>
                </a:solidFill>
              </a:defRPr>
            </a:lvl1pPr>
            <a:lvl2pPr marL="66675" indent="-66675">
              <a:buFont typeface="Arial" panose="020B0604020202020204" pitchFamily="34" charset="0"/>
              <a:buChar char=" "/>
              <a:defRPr>
                <a:solidFill>
                  <a:schemeClr val="bg1"/>
                </a:solidFill>
              </a:defRPr>
            </a:lvl2pPr>
          </a:lstStyle>
          <a:p>
            <a:pPr lvl="0"/>
            <a:r>
              <a:rPr lang="en-GB" dirty="0"/>
              <a:t>Your text here</a:t>
            </a:r>
          </a:p>
        </p:txBody>
      </p:sp>
      <p:cxnSp>
        <p:nvCxnSpPr>
          <p:cNvPr id="24" name="Straight Connector 35">
            <a:extLst>
              <a:ext uri="{FF2B5EF4-FFF2-40B4-BE49-F238E27FC236}">
                <a16:creationId xmlns:a16="http://schemas.microsoft.com/office/drawing/2014/main" id="{3EA4FB8E-3615-9449-8196-ED5A63588733}"/>
              </a:ext>
            </a:extLst>
          </p:cNvPr>
          <p:cNvCxnSpPr>
            <a:cxnSpLocks/>
          </p:cNvCxnSpPr>
          <p:nvPr userDrawn="1"/>
        </p:nvCxnSpPr>
        <p:spPr>
          <a:xfrm>
            <a:off x="587889" y="2916506"/>
            <a:ext cx="107964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35">
            <a:extLst>
              <a:ext uri="{FF2B5EF4-FFF2-40B4-BE49-F238E27FC236}">
                <a16:creationId xmlns:a16="http://schemas.microsoft.com/office/drawing/2014/main" id="{17265A56-36FC-0F44-BB25-35D85ED18420}"/>
              </a:ext>
            </a:extLst>
          </p:cNvPr>
          <p:cNvCxnSpPr>
            <a:cxnSpLocks/>
          </p:cNvCxnSpPr>
          <p:nvPr userDrawn="1"/>
        </p:nvCxnSpPr>
        <p:spPr>
          <a:xfrm>
            <a:off x="3627230" y="2916506"/>
            <a:ext cx="107964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35">
            <a:extLst>
              <a:ext uri="{FF2B5EF4-FFF2-40B4-BE49-F238E27FC236}">
                <a16:creationId xmlns:a16="http://schemas.microsoft.com/office/drawing/2014/main" id="{3BC4A4BD-5C54-7742-8BD9-A2CD9C68D377}"/>
              </a:ext>
            </a:extLst>
          </p:cNvPr>
          <p:cNvCxnSpPr>
            <a:cxnSpLocks/>
          </p:cNvCxnSpPr>
          <p:nvPr userDrawn="1"/>
        </p:nvCxnSpPr>
        <p:spPr>
          <a:xfrm>
            <a:off x="6640594" y="2916506"/>
            <a:ext cx="107964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385706"/>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8_Contacts_Dark Blue Bg">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587889" y="1196725"/>
            <a:ext cx="2786147" cy="2786147"/>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3553485" y="1954710"/>
            <a:ext cx="4357961" cy="553998"/>
          </a:xfrm>
        </p:spPr>
        <p:txBody>
          <a:bodyPr wrap="square" anchor="b">
            <a:spAutoFit/>
          </a:bodyPr>
          <a:lstStyle>
            <a:lvl1pPr marL="66675" indent="0">
              <a:lnSpc>
                <a:spcPct val="100000"/>
              </a:lnSpc>
              <a:buFontTx/>
              <a:buNone/>
              <a:tabLst/>
              <a:defRPr sz="1500" b="1">
                <a:solidFill>
                  <a:schemeClr val="bg1"/>
                </a:solidFill>
              </a:defRPr>
            </a:lvl1pPr>
            <a:lvl2pPr marL="66675" indent="0">
              <a:lnSpc>
                <a:spcPct val="100000"/>
              </a:lnSpc>
              <a:buFontTx/>
              <a:buNone/>
              <a:tabLst/>
              <a:defRPr>
                <a:solidFill>
                  <a:schemeClr val="bg1"/>
                </a:solidFill>
              </a:defRPr>
            </a:lvl2pPr>
          </a:lstStyle>
          <a:p>
            <a:pPr lvl="0"/>
            <a:r>
              <a:rPr lang="en-GB" dirty="0"/>
              <a:t>Name</a:t>
            </a:r>
            <a:br>
              <a:rPr lang="en-GB" dirty="0"/>
            </a:br>
            <a:r>
              <a:rPr lang="en-GB" dirty="0"/>
              <a:t>Function</a:t>
            </a:r>
          </a:p>
        </p:txBody>
      </p:sp>
      <p:sp>
        <p:nvSpPr>
          <p:cNvPr id="4" name="Titre 3">
            <a:extLst>
              <a:ext uri="{FF2B5EF4-FFF2-40B4-BE49-F238E27FC236}">
                <a16:creationId xmlns:a16="http://schemas.microsoft.com/office/drawing/2014/main" id="{9F68698D-F3B0-4788-AF4C-465233CDAD8E}"/>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1" name="Espace réservé du numéro de diapositive 2">
            <a:extLst>
              <a:ext uri="{FF2B5EF4-FFF2-40B4-BE49-F238E27FC236}">
                <a16:creationId xmlns:a16="http://schemas.microsoft.com/office/drawing/2014/main" id="{C6A7D93F-558B-468A-BD97-4A324D31E450}"/>
              </a:ext>
            </a:extLst>
          </p:cNvPr>
          <p:cNvSpPr>
            <a:spLocks noGrp="1"/>
          </p:cNvSpPr>
          <p:nvPr>
            <p:ph type="sldNum" sz="quarter" idx="25"/>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D836BAF7-4960-44BE-976B-FA96BE235CD4}"/>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cxnSp>
        <p:nvCxnSpPr>
          <p:cNvPr id="15" name="Straight Connector 35">
            <a:extLst>
              <a:ext uri="{FF2B5EF4-FFF2-40B4-BE49-F238E27FC236}">
                <a16:creationId xmlns:a16="http://schemas.microsoft.com/office/drawing/2014/main" id="{7E4189DB-1812-8B44-94C3-2F71720CF1BB}"/>
              </a:ext>
            </a:extLst>
          </p:cNvPr>
          <p:cNvCxnSpPr>
            <a:cxnSpLocks/>
          </p:cNvCxnSpPr>
          <p:nvPr userDrawn="1"/>
        </p:nvCxnSpPr>
        <p:spPr>
          <a:xfrm>
            <a:off x="3627230" y="2589798"/>
            <a:ext cx="107964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 Placeholder 15">
            <a:extLst>
              <a:ext uri="{FF2B5EF4-FFF2-40B4-BE49-F238E27FC236}">
                <a16:creationId xmlns:a16="http://schemas.microsoft.com/office/drawing/2014/main" id="{9E0234A6-48F9-8740-9575-413110A7CA18}"/>
              </a:ext>
            </a:extLst>
          </p:cNvPr>
          <p:cNvSpPr>
            <a:spLocks noGrp="1"/>
          </p:cNvSpPr>
          <p:nvPr>
            <p:ph type="body" sz="quarter" idx="26" hasCustomPrompt="1"/>
          </p:nvPr>
        </p:nvSpPr>
        <p:spPr>
          <a:xfrm>
            <a:off x="3553485" y="2670889"/>
            <a:ext cx="4357961" cy="323165"/>
          </a:xfrm>
        </p:spPr>
        <p:txBody>
          <a:bodyPr wrap="square" anchor="t">
            <a:spAutoFit/>
          </a:bodyPr>
          <a:lstStyle>
            <a:lvl1pPr marL="66675" indent="0">
              <a:lnSpc>
                <a:spcPct val="100000"/>
              </a:lnSpc>
              <a:buFontTx/>
              <a:buNone/>
              <a:tabLst/>
              <a:defRPr sz="1500" b="0">
                <a:solidFill>
                  <a:schemeClr val="bg1"/>
                </a:solidFill>
              </a:defRPr>
            </a:lvl1pPr>
            <a:lvl2pPr marL="66675" indent="0">
              <a:lnSpc>
                <a:spcPct val="100000"/>
              </a:lnSpc>
              <a:buFontTx/>
              <a:buNone/>
              <a:tabLst/>
              <a:defRPr>
                <a:solidFill>
                  <a:schemeClr val="bg1"/>
                </a:solidFill>
              </a:defRPr>
            </a:lvl2pPr>
          </a:lstStyle>
          <a:p>
            <a:pPr lvl="0"/>
            <a:r>
              <a:rPr lang="en-GB" dirty="0"/>
              <a:t>Your text here</a:t>
            </a:r>
          </a:p>
        </p:txBody>
      </p:sp>
    </p:spTree>
    <p:extLst>
      <p:ext uri="{BB962C8B-B14F-4D97-AF65-F5344CB8AC3E}">
        <p14:creationId xmlns:p14="http://schemas.microsoft.com/office/powerpoint/2010/main" val="631250496"/>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9_Contacts_Dark Blue Bg">
    <p:bg>
      <p:bgPr>
        <a:gradFill>
          <a:gsLst>
            <a:gs pos="0">
              <a:schemeClr val="tx2"/>
            </a:gs>
            <a:gs pos="100000">
              <a:schemeClr val="tx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587889" y="2366636"/>
            <a:ext cx="1874238" cy="1874238"/>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endParaRPr lang="en-GB"/>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3617859" y="2366636"/>
            <a:ext cx="1874238" cy="1874238"/>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endParaRPr lang="en-GB"/>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6647829" y="2366636"/>
            <a:ext cx="1874238" cy="1874238"/>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528681" y="1736024"/>
            <a:ext cx="2035822" cy="461665"/>
          </a:xfrm>
        </p:spPr>
        <p:txBody>
          <a:bodyPr wrap="square" anchor="b">
            <a:spAutoFit/>
          </a:bodyPr>
          <a:lstStyle>
            <a:lvl1pPr marL="66675" indent="0">
              <a:lnSpc>
                <a:spcPct val="100000"/>
              </a:lnSpc>
              <a:buFontTx/>
              <a:buNone/>
              <a:tabLst/>
              <a:defRPr b="1">
                <a:solidFill>
                  <a:schemeClr val="bg1"/>
                </a:solidFill>
              </a:defRPr>
            </a:lvl1pPr>
            <a:lvl2pPr marL="66675" indent="0">
              <a:lnSpc>
                <a:spcPct val="100000"/>
              </a:lnSpc>
              <a:buFontTx/>
              <a:buNone/>
              <a:tabLst/>
              <a:defRPr>
                <a:solidFill>
                  <a:schemeClr val="bg1"/>
                </a:solidFill>
              </a:defRPr>
            </a:lvl2pPr>
          </a:lstStyle>
          <a:p>
            <a:pPr lvl="0"/>
            <a:r>
              <a:rPr lang="en-GB" dirty="0"/>
              <a:t>Name</a:t>
            </a:r>
            <a:br>
              <a:rPr lang="en-GB" dirty="0"/>
            </a:br>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3558651" y="1736024"/>
            <a:ext cx="2035822" cy="461665"/>
          </a:xfrm>
        </p:spPr>
        <p:txBody>
          <a:bodyPr wrap="square" anchor="b">
            <a:spAutoFit/>
          </a:bodyPr>
          <a:lstStyle>
            <a:lvl1pPr>
              <a:defRPr b="1">
                <a:solidFill>
                  <a:schemeClr val="bg1"/>
                </a:solidFill>
              </a:defRPr>
            </a:lvl1pPr>
            <a:lvl2pPr marL="66675" indent="-66675">
              <a:buFont typeface="Arial" panose="020B0604020202020204" pitchFamily="34" charset="0"/>
              <a:buChar char=" "/>
              <a:defRPr>
                <a:solidFill>
                  <a:schemeClr val="bg1"/>
                </a:solidFill>
              </a:defRPr>
            </a:lvl2pPr>
          </a:lstStyle>
          <a:p>
            <a:pPr lvl="0"/>
            <a:r>
              <a:rPr lang="en-GB" dirty="0"/>
              <a:t>Name</a:t>
            </a:r>
            <a:br>
              <a:rPr lang="en-GB" dirty="0"/>
            </a:br>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6588621" y="1736024"/>
            <a:ext cx="2035822" cy="461665"/>
          </a:xfrm>
        </p:spPr>
        <p:txBody>
          <a:bodyPr wrap="square" anchor="b">
            <a:spAutoFit/>
          </a:bodyPr>
          <a:lstStyle>
            <a:lvl1pPr>
              <a:defRPr b="1">
                <a:solidFill>
                  <a:schemeClr val="bg1"/>
                </a:solidFill>
              </a:defRPr>
            </a:lvl1pPr>
            <a:lvl2pPr marL="66675" indent="-66675">
              <a:buFont typeface="Arial" panose="020B0604020202020204" pitchFamily="34" charset="0"/>
              <a:buChar char=" "/>
              <a:defRPr>
                <a:solidFill>
                  <a:schemeClr val="bg1"/>
                </a:solidFill>
              </a:defRPr>
            </a:lvl2pPr>
          </a:lstStyle>
          <a:p>
            <a:pPr lvl="0"/>
            <a:r>
              <a:rPr lang="en-GB" dirty="0"/>
              <a:t>Name</a:t>
            </a:r>
            <a:br>
              <a:rPr lang="en-GB" dirty="0"/>
            </a:br>
            <a:r>
              <a:rPr lang="en-GB" dirty="0"/>
              <a:t>Function</a:t>
            </a:r>
          </a:p>
        </p:txBody>
      </p:sp>
      <p:sp>
        <p:nvSpPr>
          <p:cNvPr id="4" name="Titre 3">
            <a:extLst>
              <a:ext uri="{FF2B5EF4-FFF2-40B4-BE49-F238E27FC236}">
                <a16:creationId xmlns:a16="http://schemas.microsoft.com/office/drawing/2014/main" id="{9F68698D-F3B0-4788-AF4C-465233CDAD8E}"/>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1" name="Espace réservé du numéro de diapositive 2">
            <a:extLst>
              <a:ext uri="{FF2B5EF4-FFF2-40B4-BE49-F238E27FC236}">
                <a16:creationId xmlns:a16="http://schemas.microsoft.com/office/drawing/2014/main" id="{C6A7D93F-558B-468A-BD97-4A324D31E450}"/>
              </a:ext>
            </a:extLst>
          </p:cNvPr>
          <p:cNvSpPr>
            <a:spLocks noGrp="1"/>
          </p:cNvSpPr>
          <p:nvPr>
            <p:ph type="sldNum" sz="quarter" idx="25"/>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D836BAF7-4960-44BE-976B-FA96BE235CD4}"/>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Tree>
    <p:extLst>
      <p:ext uri="{BB962C8B-B14F-4D97-AF65-F5344CB8AC3E}">
        <p14:creationId xmlns:p14="http://schemas.microsoft.com/office/powerpoint/2010/main" val="2687439524"/>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0_Contacts_Dark Blue Bg">
    <p:bg>
      <p:bgPr>
        <a:gradFill>
          <a:gsLst>
            <a:gs pos="0">
              <a:schemeClr val="tx2"/>
            </a:gs>
            <a:gs pos="100000">
              <a:schemeClr val="tx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587889" y="1152173"/>
            <a:ext cx="1039273" cy="1039273"/>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endParaRPr lang="en-GB" dirty="0"/>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3617859" y="1152173"/>
            <a:ext cx="1039273" cy="1039273"/>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endParaRPr lang="en-GB"/>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6647829" y="1152173"/>
            <a:ext cx="1039273" cy="1039273"/>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528681" y="2328245"/>
            <a:ext cx="2035822" cy="461665"/>
          </a:xfrm>
        </p:spPr>
        <p:txBody>
          <a:bodyPr wrap="square" anchor="b">
            <a:spAutoFit/>
          </a:bodyPr>
          <a:lstStyle>
            <a:lvl1pPr marL="66675" indent="0">
              <a:lnSpc>
                <a:spcPct val="100000"/>
              </a:lnSpc>
              <a:buFontTx/>
              <a:buNone/>
              <a:tabLst/>
              <a:defRPr b="1">
                <a:solidFill>
                  <a:schemeClr val="bg1"/>
                </a:solidFill>
              </a:defRPr>
            </a:lvl1pPr>
            <a:lvl2pPr marL="66675" indent="0">
              <a:lnSpc>
                <a:spcPct val="100000"/>
              </a:lnSpc>
              <a:buFontTx/>
              <a:buNone/>
              <a:tabLst/>
              <a:defRPr>
                <a:solidFill>
                  <a:schemeClr val="bg1"/>
                </a:solidFill>
              </a:defRPr>
            </a:lvl2pPr>
          </a:lstStyle>
          <a:p>
            <a:pPr lvl="0"/>
            <a:r>
              <a:rPr lang="en-GB" dirty="0"/>
              <a:t>Name</a:t>
            </a:r>
            <a:br>
              <a:rPr lang="en-GB" dirty="0"/>
            </a:br>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3558651" y="2328245"/>
            <a:ext cx="2035822" cy="461665"/>
          </a:xfrm>
        </p:spPr>
        <p:txBody>
          <a:bodyPr wrap="square" anchor="b">
            <a:spAutoFit/>
          </a:bodyPr>
          <a:lstStyle>
            <a:lvl1pPr>
              <a:defRPr b="1">
                <a:solidFill>
                  <a:schemeClr val="bg1"/>
                </a:solidFill>
              </a:defRPr>
            </a:lvl1pPr>
            <a:lvl2pPr marL="66675" indent="-66675">
              <a:buFont typeface="Arial" panose="020B0604020202020204" pitchFamily="34" charset="0"/>
              <a:buChar char=" "/>
              <a:defRPr>
                <a:solidFill>
                  <a:schemeClr val="bg1"/>
                </a:solidFill>
              </a:defRPr>
            </a:lvl2pPr>
          </a:lstStyle>
          <a:p>
            <a:pPr lvl="0"/>
            <a:r>
              <a:rPr lang="en-GB" dirty="0"/>
              <a:t>Name</a:t>
            </a:r>
            <a:br>
              <a:rPr lang="en-GB" dirty="0"/>
            </a:br>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6588621" y="2328245"/>
            <a:ext cx="2035822" cy="461665"/>
          </a:xfrm>
        </p:spPr>
        <p:txBody>
          <a:bodyPr wrap="square" anchor="b">
            <a:spAutoFit/>
          </a:bodyPr>
          <a:lstStyle>
            <a:lvl1pPr>
              <a:defRPr b="1">
                <a:solidFill>
                  <a:schemeClr val="bg1"/>
                </a:solidFill>
              </a:defRPr>
            </a:lvl1pPr>
            <a:lvl2pPr marL="66675" indent="-66675">
              <a:buFont typeface="Arial" panose="020B0604020202020204" pitchFamily="34" charset="0"/>
              <a:buChar char=" "/>
              <a:defRPr>
                <a:solidFill>
                  <a:schemeClr val="bg1"/>
                </a:solidFill>
              </a:defRPr>
            </a:lvl2pPr>
          </a:lstStyle>
          <a:p>
            <a:pPr lvl="0"/>
            <a:r>
              <a:rPr lang="en-GB" dirty="0"/>
              <a:t>Name</a:t>
            </a:r>
            <a:br>
              <a:rPr lang="en-GB" dirty="0"/>
            </a:br>
            <a:r>
              <a:rPr lang="en-GB" dirty="0"/>
              <a:t>Function</a:t>
            </a:r>
          </a:p>
        </p:txBody>
      </p:sp>
      <p:sp>
        <p:nvSpPr>
          <p:cNvPr id="4" name="Titre 3">
            <a:extLst>
              <a:ext uri="{FF2B5EF4-FFF2-40B4-BE49-F238E27FC236}">
                <a16:creationId xmlns:a16="http://schemas.microsoft.com/office/drawing/2014/main" id="{9F68698D-F3B0-4788-AF4C-465233CDAD8E}"/>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1" name="Espace réservé du numéro de diapositive 2">
            <a:extLst>
              <a:ext uri="{FF2B5EF4-FFF2-40B4-BE49-F238E27FC236}">
                <a16:creationId xmlns:a16="http://schemas.microsoft.com/office/drawing/2014/main" id="{C6A7D93F-558B-468A-BD97-4A324D31E450}"/>
              </a:ext>
            </a:extLst>
          </p:cNvPr>
          <p:cNvSpPr>
            <a:spLocks noGrp="1"/>
          </p:cNvSpPr>
          <p:nvPr>
            <p:ph type="sldNum" sz="quarter" idx="25"/>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D836BAF7-4960-44BE-976B-FA96BE235CD4}"/>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15" name="Text Placeholder 15">
            <a:extLst>
              <a:ext uri="{FF2B5EF4-FFF2-40B4-BE49-F238E27FC236}">
                <a16:creationId xmlns:a16="http://schemas.microsoft.com/office/drawing/2014/main" id="{2780E363-E4EC-7C4F-A56A-1C55D0E7F818}"/>
              </a:ext>
            </a:extLst>
          </p:cNvPr>
          <p:cNvSpPr>
            <a:spLocks noGrp="1"/>
          </p:cNvSpPr>
          <p:nvPr>
            <p:ph type="body" sz="quarter" idx="26" hasCustomPrompt="1"/>
          </p:nvPr>
        </p:nvSpPr>
        <p:spPr>
          <a:xfrm>
            <a:off x="528681" y="3038857"/>
            <a:ext cx="2035822" cy="276999"/>
          </a:xfrm>
        </p:spPr>
        <p:txBody>
          <a:bodyPr wrap="square" anchor="t">
            <a:spAutoFit/>
          </a:bodyPr>
          <a:lstStyle>
            <a:lvl1pPr marL="66675" indent="0">
              <a:lnSpc>
                <a:spcPct val="100000"/>
              </a:lnSpc>
              <a:buFontTx/>
              <a:buNone/>
              <a:tabLst/>
              <a:defRPr b="0">
                <a:solidFill>
                  <a:schemeClr val="bg1"/>
                </a:solidFill>
              </a:defRPr>
            </a:lvl1pPr>
            <a:lvl2pPr marL="66675" indent="0">
              <a:lnSpc>
                <a:spcPct val="100000"/>
              </a:lnSpc>
              <a:buFontTx/>
              <a:buNone/>
              <a:tabLst/>
              <a:defRPr>
                <a:solidFill>
                  <a:schemeClr val="bg1"/>
                </a:solidFill>
              </a:defRPr>
            </a:lvl2pPr>
          </a:lstStyle>
          <a:p>
            <a:pPr lvl="0"/>
            <a:r>
              <a:rPr lang="en-GB" dirty="0"/>
              <a:t>Your text here</a:t>
            </a:r>
          </a:p>
        </p:txBody>
      </p:sp>
      <p:sp>
        <p:nvSpPr>
          <p:cNvPr id="20" name="Text Placeholder 15">
            <a:extLst>
              <a:ext uri="{FF2B5EF4-FFF2-40B4-BE49-F238E27FC236}">
                <a16:creationId xmlns:a16="http://schemas.microsoft.com/office/drawing/2014/main" id="{096CE178-4D89-5A40-9119-8393374FFDD7}"/>
              </a:ext>
            </a:extLst>
          </p:cNvPr>
          <p:cNvSpPr>
            <a:spLocks noGrp="1"/>
          </p:cNvSpPr>
          <p:nvPr>
            <p:ph type="body" sz="quarter" idx="27" hasCustomPrompt="1"/>
          </p:nvPr>
        </p:nvSpPr>
        <p:spPr>
          <a:xfrm>
            <a:off x="3558651" y="3038857"/>
            <a:ext cx="2035822" cy="276999"/>
          </a:xfrm>
        </p:spPr>
        <p:txBody>
          <a:bodyPr wrap="square" anchor="t">
            <a:spAutoFit/>
          </a:bodyPr>
          <a:lstStyle>
            <a:lvl1pPr marL="64294" marR="0" indent="-64294" algn="l" defTabSz="685800" rtl="0" eaLnBrk="1" fontAlgn="auto" latinLnBrk="0" hangingPunct="1">
              <a:lnSpc>
                <a:spcPct val="100000"/>
              </a:lnSpc>
              <a:spcBef>
                <a:spcPts val="1350"/>
              </a:spcBef>
              <a:spcAft>
                <a:spcPts val="0"/>
              </a:spcAft>
              <a:buClrTx/>
              <a:buSzPct val="50000"/>
              <a:buFont typeface="HelveticaNeueLT Std Lt Cn" panose="020B0406020202030204" pitchFamily="34" charset="0"/>
              <a:buChar char=" "/>
              <a:tabLst/>
              <a:defRPr b="0">
                <a:solidFill>
                  <a:schemeClr val="bg1"/>
                </a:solidFill>
              </a:defRPr>
            </a:lvl1pPr>
            <a:lvl2pPr marL="66675" indent="-66675">
              <a:buFont typeface="Arial" panose="020B0604020202020204" pitchFamily="34" charset="0"/>
              <a:buChar char=" "/>
              <a:defRPr>
                <a:solidFill>
                  <a:schemeClr val="bg1"/>
                </a:solidFill>
              </a:defRPr>
            </a:lvl2pPr>
          </a:lstStyle>
          <a:p>
            <a:pPr lvl="0"/>
            <a:r>
              <a:rPr lang="en-GB" dirty="0"/>
              <a:t>Your text here</a:t>
            </a:r>
          </a:p>
        </p:txBody>
      </p:sp>
      <p:sp>
        <p:nvSpPr>
          <p:cNvPr id="22" name="Text Placeholder 15">
            <a:extLst>
              <a:ext uri="{FF2B5EF4-FFF2-40B4-BE49-F238E27FC236}">
                <a16:creationId xmlns:a16="http://schemas.microsoft.com/office/drawing/2014/main" id="{479BE394-9532-BF46-A98D-8CE3FA819A95}"/>
              </a:ext>
            </a:extLst>
          </p:cNvPr>
          <p:cNvSpPr>
            <a:spLocks noGrp="1"/>
          </p:cNvSpPr>
          <p:nvPr>
            <p:ph type="body" sz="quarter" idx="28" hasCustomPrompt="1"/>
          </p:nvPr>
        </p:nvSpPr>
        <p:spPr>
          <a:xfrm>
            <a:off x="6588621" y="3038857"/>
            <a:ext cx="2035822" cy="276999"/>
          </a:xfrm>
        </p:spPr>
        <p:txBody>
          <a:bodyPr wrap="square" anchor="t">
            <a:spAutoFit/>
          </a:bodyPr>
          <a:lstStyle>
            <a:lvl1pPr>
              <a:defRPr b="0">
                <a:solidFill>
                  <a:schemeClr val="bg1"/>
                </a:solidFill>
              </a:defRPr>
            </a:lvl1pPr>
            <a:lvl2pPr marL="66675" indent="-66675">
              <a:buFont typeface="Arial" panose="020B0604020202020204" pitchFamily="34" charset="0"/>
              <a:buChar char=" "/>
              <a:defRPr>
                <a:solidFill>
                  <a:schemeClr val="bg1"/>
                </a:solidFill>
              </a:defRPr>
            </a:lvl2pPr>
          </a:lstStyle>
          <a:p>
            <a:pPr lvl="0"/>
            <a:r>
              <a:rPr lang="en-GB" dirty="0"/>
              <a:t>Your text here</a:t>
            </a:r>
          </a:p>
        </p:txBody>
      </p:sp>
      <p:cxnSp>
        <p:nvCxnSpPr>
          <p:cNvPr id="24" name="Straight Connector 35">
            <a:extLst>
              <a:ext uri="{FF2B5EF4-FFF2-40B4-BE49-F238E27FC236}">
                <a16:creationId xmlns:a16="http://schemas.microsoft.com/office/drawing/2014/main" id="{3EA4FB8E-3615-9449-8196-ED5A63588733}"/>
              </a:ext>
            </a:extLst>
          </p:cNvPr>
          <p:cNvCxnSpPr>
            <a:cxnSpLocks/>
          </p:cNvCxnSpPr>
          <p:nvPr userDrawn="1"/>
        </p:nvCxnSpPr>
        <p:spPr>
          <a:xfrm>
            <a:off x="587889" y="2916506"/>
            <a:ext cx="107964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35">
            <a:extLst>
              <a:ext uri="{FF2B5EF4-FFF2-40B4-BE49-F238E27FC236}">
                <a16:creationId xmlns:a16="http://schemas.microsoft.com/office/drawing/2014/main" id="{17265A56-36FC-0F44-BB25-35D85ED18420}"/>
              </a:ext>
            </a:extLst>
          </p:cNvPr>
          <p:cNvCxnSpPr>
            <a:cxnSpLocks/>
          </p:cNvCxnSpPr>
          <p:nvPr userDrawn="1"/>
        </p:nvCxnSpPr>
        <p:spPr>
          <a:xfrm>
            <a:off x="3627230" y="2916506"/>
            <a:ext cx="107964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35">
            <a:extLst>
              <a:ext uri="{FF2B5EF4-FFF2-40B4-BE49-F238E27FC236}">
                <a16:creationId xmlns:a16="http://schemas.microsoft.com/office/drawing/2014/main" id="{3BC4A4BD-5C54-7742-8BD9-A2CD9C68D377}"/>
              </a:ext>
            </a:extLst>
          </p:cNvPr>
          <p:cNvCxnSpPr>
            <a:cxnSpLocks/>
          </p:cNvCxnSpPr>
          <p:nvPr userDrawn="1"/>
        </p:nvCxnSpPr>
        <p:spPr>
          <a:xfrm>
            <a:off x="6640594" y="2916506"/>
            <a:ext cx="107964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031885"/>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695158"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4533"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3300205"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4533" y="1831103"/>
            <a:ext cx="2561614" cy="1550392"/>
          </a:xfrm>
        </p:spPr>
        <p:txBody>
          <a:bodyPr>
            <a:normAutofit/>
          </a:bodyPr>
          <a:lstStyle>
            <a:lvl1pPr>
              <a:defRPr sz="1100">
                <a:solidFill>
                  <a:schemeClr val="bg2"/>
                </a:solidFill>
              </a:defRPr>
            </a:lvl1pPr>
          </a:lstStyle>
          <a:p>
            <a:r>
              <a:rPr lang="en-US" dirty="0"/>
              <a:t>Click icon to add picture</a:t>
            </a:r>
            <a:endParaRPr lang="en-GB" dirty="0"/>
          </a:p>
        </p:txBody>
      </p:sp>
      <p:sp>
        <p:nvSpPr>
          <p:cNvPr id="12" name="Picture Placeholder 6"/>
          <p:cNvSpPr>
            <a:spLocks noGrp="1"/>
          </p:cNvSpPr>
          <p:nvPr>
            <p:ph type="pic" sz="quarter" idx="17"/>
          </p:nvPr>
        </p:nvSpPr>
        <p:spPr>
          <a:xfrm>
            <a:off x="3300205" y="1831103"/>
            <a:ext cx="2561614" cy="1550392"/>
          </a:xfrm>
        </p:spPr>
        <p:txBody>
          <a:bodyPr>
            <a:normAutofit/>
          </a:bodyPr>
          <a:lstStyle>
            <a:lvl1pPr>
              <a:defRPr sz="1100">
                <a:solidFill>
                  <a:schemeClr val="bg2"/>
                </a:solidFill>
              </a:defRPr>
            </a:lvl1pPr>
          </a:lstStyle>
          <a:p>
            <a:r>
              <a:rPr lang="en-US" dirty="0"/>
              <a:t>Click icon to add picture</a:t>
            </a:r>
            <a:endParaRPr lang="en-GB" dirty="0"/>
          </a:p>
        </p:txBody>
      </p:sp>
      <p:sp>
        <p:nvSpPr>
          <p:cNvPr id="13" name="Text Placeholder 10"/>
          <p:cNvSpPr>
            <a:spLocks noGrp="1"/>
          </p:cNvSpPr>
          <p:nvPr>
            <p:ph type="body" sz="quarter" idx="18"/>
          </p:nvPr>
        </p:nvSpPr>
        <p:spPr>
          <a:xfrm>
            <a:off x="244533" y="1388443"/>
            <a:ext cx="2561614"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300205" y="1388443"/>
            <a:ext cx="2561614"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5" name="Text Placeholder 10"/>
          <p:cNvSpPr>
            <a:spLocks noGrp="1"/>
          </p:cNvSpPr>
          <p:nvPr>
            <p:ph type="body" sz="quarter" idx="20"/>
          </p:nvPr>
        </p:nvSpPr>
        <p:spPr>
          <a:xfrm>
            <a:off x="6301029"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16" name="Picture Placeholder 6"/>
          <p:cNvSpPr>
            <a:spLocks noGrp="1"/>
          </p:cNvSpPr>
          <p:nvPr>
            <p:ph type="pic" sz="quarter" idx="21"/>
          </p:nvPr>
        </p:nvSpPr>
        <p:spPr>
          <a:xfrm>
            <a:off x="6301029" y="1831103"/>
            <a:ext cx="2561614" cy="1550392"/>
          </a:xfrm>
        </p:spPr>
        <p:txBody>
          <a:bodyPr>
            <a:normAutofit/>
          </a:bodyPr>
          <a:lstStyle>
            <a:lvl1pPr>
              <a:defRPr sz="1100">
                <a:solidFill>
                  <a:schemeClr val="bg2"/>
                </a:solidFill>
              </a:defRPr>
            </a:lvl1pPr>
          </a:lstStyle>
          <a:p>
            <a:r>
              <a:rPr lang="en-US" dirty="0"/>
              <a:t>Click icon to add picture</a:t>
            </a:r>
            <a:endParaRPr lang="en-GB" dirty="0"/>
          </a:p>
        </p:txBody>
      </p:sp>
      <p:sp>
        <p:nvSpPr>
          <p:cNvPr id="17" name="Text Placeholder 10"/>
          <p:cNvSpPr>
            <a:spLocks noGrp="1"/>
          </p:cNvSpPr>
          <p:nvPr>
            <p:ph type="body" sz="quarter" idx="22"/>
          </p:nvPr>
        </p:nvSpPr>
        <p:spPr>
          <a:xfrm>
            <a:off x="6301029" y="1388443"/>
            <a:ext cx="2561614" cy="442661"/>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83364973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1_Contacts_Dark Blue Bg">
    <p:bg>
      <p:bgPr>
        <a:gradFill>
          <a:gsLst>
            <a:gs pos="0">
              <a:schemeClr val="tx2"/>
            </a:gs>
            <a:gs pos="100000">
              <a:schemeClr val="tx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587889" y="1196725"/>
            <a:ext cx="2786147" cy="2786147"/>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3553485" y="1954710"/>
            <a:ext cx="4357961" cy="553998"/>
          </a:xfrm>
        </p:spPr>
        <p:txBody>
          <a:bodyPr wrap="square" anchor="b">
            <a:spAutoFit/>
          </a:bodyPr>
          <a:lstStyle>
            <a:lvl1pPr marL="66675" indent="0">
              <a:lnSpc>
                <a:spcPct val="100000"/>
              </a:lnSpc>
              <a:buFontTx/>
              <a:buNone/>
              <a:tabLst/>
              <a:defRPr sz="1500" b="1">
                <a:solidFill>
                  <a:schemeClr val="bg1"/>
                </a:solidFill>
              </a:defRPr>
            </a:lvl1pPr>
            <a:lvl2pPr marL="66675" indent="0">
              <a:lnSpc>
                <a:spcPct val="100000"/>
              </a:lnSpc>
              <a:buFontTx/>
              <a:buNone/>
              <a:tabLst/>
              <a:defRPr>
                <a:solidFill>
                  <a:schemeClr val="bg1"/>
                </a:solidFill>
              </a:defRPr>
            </a:lvl2pPr>
          </a:lstStyle>
          <a:p>
            <a:pPr lvl="0"/>
            <a:r>
              <a:rPr lang="en-GB" dirty="0"/>
              <a:t>Name</a:t>
            </a:r>
            <a:br>
              <a:rPr lang="en-GB" dirty="0"/>
            </a:br>
            <a:r>
              <a:rPr lang="en-GB" dirty="0"/>
              <a:t>Function</a:t>
            </a:r>
          </a:p>
        </p:txBody>
      </p:sp>
      <p:sp>
        <p:nvSpPr>
          <p:cNvPr id="4" name="Titre 3">
            <a:extLst>
              <a:ext uri="{FF2B5EF4-FFF2-40B4-BE49-F238E27FC236}">
                <a16:creationId xmlns:a16="http://schemas.microsoft.com/office/drawing/2014/main" id="{9F68698D-F3B0-4788-AF4C-465233CDAD8E}"/>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1" name="Espace réservé du numéro de diapositive 2">
            <a:extLst>
              <a:ext uri="{FF2B5EF4-FFF2-40B4-BE49-F238E27FC236}">
                <a16:creationId xmlns:a16="http://schemas.microsoft.com/office/drawing/2014/main" id="{C6A7D93F-558B-468A-BD97-4A324D31E450}"/>
              </a:ext>
            </a:extLst>
          </p:cNvPr>
          <p:cNvSpPr>
            <a:spLocks noGrp="1"/>
          </p:cNvSpPr>
          <p:nvPr>
            <p:ph type="sldNum" sz="quarter" idx="25"/>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D836BAF7-4960-44BE-976B-FA96BE235CD4}"/>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cxnSp>
        <p:nvCxnSpPr>
          <p:cNvPr id="15" name="Straight Connector 35">
            <a:extLst>
              <a:ext uri="{FF2B5EF4-FFF2-40B4-BE49-F238E27FC236}">
                <a16:creationId xmlns:a16="http://schemas.microsoft.com/office/drawing/2014/main" id="{7E4189DB-1812-8B44-94C3-2F71720CF1BB}"/>
              </a:ext>
            </a:extLst>
          </p:cNvPr>
          <p:cNvCxnSpPr>
            <a:cxnSpLocks/>
          </p:cNvCxnSpPr>
          <p:nvPr userDrawn="1"/>
        </p:nvCxnSpPr>
        <p:spPr>
          <a:xfrm>
            <a:off x="3627230" y="2589798"/>
            <a:ext cx="107964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 Placeholder 15">
            <a:extLst>
              <a:ext uri="{FF2B5EF4-FFF2-40B4-BE49-F238E27FC236}">
                <a16:creationId xmlns:a16="http://schemas.microsoft.com/office/drawing/2014/main" id="{9E0234A6-48F9-8740-9575-413110A7CA18}"/>
              </a:ext>
            </a:extLst>
          </p:cNvPr>
          <p:cNvSpPr>
            <a:spLocks noGrp="1"/>
          </p:cNvSpPr>
          <p:nvPr>
            <p:ph type="body" sz="quarter" idx="26" hasCustomPrompt="1"/>
          </p:nvPr>
        </p:nvSpPr>
        <p:spPr>
          <a:xfrm>
            <a:off x="3553485" y="2670889"/>
            <a:ext cx="4357961" cy="323165"/>
          </a:xfrm>
        </p:spPr>
        <p:txBody>
          <a:bodyPr wrap="square" anchor="t">
            <a:spAutoFit/>
          </a:bodyPr>
          <a:lstStyle>
            <a:lvl1pPr marL="66675" indent="0">
              <a:lnSpc>
                <a:spcPct val="100000"/>
              </a:lnSpc>
              <a:buFontTx/>
              <a:buNone/>
              <a:tabLst/>
              <a:defRPr sz="1500" b="0">
                <a:solidFill>
                  <a:schemeClr val="bg1"/>
                </a:solidFill>
              </a:defRPr>
            </a:lvl1pPr>
            <a:lvl2pPr marL="66675" indent="0">
              <a:lnSpc>
                <a:spcPct val="100000"/>
              </a:lnSpc>
              <a:buFontTx/>
              <a:buNone/>
              <a:tabLst/>
              <a:defRPr>
                <a:solidFill>
                  <a:schemeClr val="bg1"/>
                </a:solidFill>
              </a:defRPr>
            </a:lvl2pPr>
          </a:lstStyle>
          <a:p>
            <a:pPr lvl="0"/>
            <a:r>
              <a:rPr lang="en-GB" dirty="0"/>
              <a:t>Your text here</a:t>
            </a:r>
          </a:p>
        </p:txBody>
      </p:sp>
    </p:spTree>
    <p:extLst>
      <p:ext uri="{BB962C8B-B14F-4D97-AF65-F5344CB8AC3E}">
        <p14:creationId xmlns:p14="http://schemas.microsoft.com/office/powerpoint/2010/main" val="204942563"/>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3_Contacts_Dark Blue Bg">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587889" y="2366636"/>
            <a:ext cx="1874238" cy="1874238"/>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endParaRPr lang="en-GB"/>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3617859" y="2366636"/>
            <a:ext cx="1874238" cy="1874238"/>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endParaRPr lang="en-GB"/>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6647829" y="2366636"/>
            <a:ext cx="1874238" cy="1874238"/>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528681" y="1736024"/>
            <a:ext cx="2035822" cy="461665"/>
          </a:xfrm>
        </p:spPr>
        <p:txBody>
          <a:bodyPr wrap="square" anchor="b">
            <a:spAutoFit/>
          </a:bodyPr>
          <a:lstStyle>
            <a:lvl1pPr marL="66675" indent="0">
              <a:lnSpc>
                <a:spcPct val="100000"/>
              </a:lnSpc>
              <a:buFontTx/>
              <a:buNone/>
              <a:tabLst/>
              <a:defRPr b="1">
                <a:solidFill>
                  <a:schemeClr val="bg1"/>
                </a:solidFill>
              </a:defRPr>
            </a:lvl1pPr>
            <a:lvl2pPr marL="66675" indent="0">
              <a:lnSpc>
                <a:spcPct val="100000"/>
              </a:lnSpc>
              <a:buFontTx/>
              <a:buNone/>
              <a:tabLst/>
              <a:defRPr>
                <a:solidFill>
                  <a:schemeClr val="bg1"/>
                </a:solidFill>
              </a:defRPr>
            </a:lvl2pPr>
          </a:lstStyle>
          <a:p>
            <a:pPr lvl="0"/>
            <a:r>
              <a:rPr lang="en-GB" dirty="0"/>
              <a:t>Name</a:t>
            </a:r>
            <a:br>
              <a:rPr lang="en-GB" dirty="0"/>
            </a:br>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3558651" y="1736024"/>
            <a:ext cx="2035822" cy="461665"/>
          </a:xfrm>
        </p:spPr>
        <p:txBody>
          <a:bodyPr wrap="square" anchor="b">
            <a:spAutoFit/>
          </a:bodyPr>
          <a:lstStyle>
            <a:lvl1pPr>
              <a:defRPr b="1">
                <a:solidFill>
                  <a:schemeClr val="bg1"/>
                </a:solidFill>
              </a:defRPr>
            </a:lvl1pPr>
            <a:lvl2pPr marL="66675" indent="-66675">
              <a:buFont typeface="Arial" panose="020B0604020202020204" pitchFamily="34" charset="0"/>
              <a:buChar char=" "/>
              <a:defRPr>
                <a:solidFill>
                  <a:schemeClr val="bg1"/>
                </a:solidFill>
              </a:defRPr>
            </a:lvl2pPr>
          </a:lstStyle>
          <a:p>
            <a:pPr lvl="0"/>
            <a:r>
              <a:rPr lang="en-GB" dirty="0"/>
              <a:t>Name</a:t>
            </a:r>
            <a:br>
              <a:rPr lang="en-GB" dirty="0"/>
            </a:br>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6588621" y="1736024"/>
            <a:ext cx="2035822" cy="461665"/>
          </a:xfrm>
        </p:spPr>
        <p:txBody>
          <a:bodyPr wrap="square" anchor="b">
            <a:spAutoFit/>
          </a:bodyPr>
          <a:lstStyle>
            <a:lvl1pPr>
              <a:defRPr b="1">
                <a:solidFill>
                  <a:schemeClr val="bg1"/>
                </a:solidFill>
              </a:defRPr>
            </a:lvl1pPr>
            <a:lvl2pPr marL="66675" indent="-66675">
              <a:buFont typeface="Arial" panose="020B0604020202020204" pitchFamily="34" charset="0"/>
              <a:buChar char=" "/>
              <a:defRPr>
                <a:solidFill>
                  <a:schemeClr val="bg1"/>
                </a:solidFill>
              </a:defRPr>
            </a:lvl2pPr>
          </a:lstStyle>
          <a:p>
            <a:pPr lvl="0"/>
            <a:r>
              <a:rPr lang="en-GB" dirty="0"/>
              <a:t>Name</a:t>
            </a:r>
            <a:br>
              <a:rPr lang="en-GB" dirty="0"/>
            </a:br>
            <a:r>
              <a:rPr lang="en-GB" dirty="0"/>
              <a:t>Function</a:t>
            </a:r>
          </a:p>
        </p:txBody>
      </p:sp>
      <p:sp>
        <p:nvSpPr>
          <p:cNvPr id="4" name="Titre 3">
            <a:extLst>
              <a:ext uri="{FF2B5EF4-FFF2-40B4-BE49-F238E27FC236}">
                <a16:creationId xmlns:a16="http://schemas.microsoft.com/office/drawing/2014/main" id="{9F68698D-F3B0-4788-AF4C-465233CDAD8E}"/>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1" name="Espace réservé du numéro de diapositive 2">
            <a:extLst>
              <a:ext uri="{FF2B5EF4-FFF2-40B4-BE49-F238E27FC236}">
                <a16:creationId xmlns:a16="http://schemas.microsoft.com/office/drawing/2014/main" id="{C6A7D93F-558B-468A-BD97-4A324D31E450}"/>
              </a:ext>
            </a:extLst>
          </p:cNvPr>
          <p:cNvSpPr>
            <a:spLocks noGrp="1"/>
          </p:cNvSpPr>
          <p:nvPr>
            <p:ph type="sldNum" sz="quarter" idx="25"/>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D836BAF7-4960-44BE-976B-FA96BE235CD4}"/>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Tree>
    <p:extLst>
      <p:ext uri="{BB962C8B-B14F-4D97-AF65-F5344CB8AC3E}">
        <p14:creationId xmlns:p14="http://schemas.microsoft.com/office/powerpoint/2010/main" val="696170798"/>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4_Contacts_Dark Blue Bg">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587889" y="1152173"/>
            <a:ext cx="1039273" cy="1039273"/>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endParaRPr lang="en-GB"/>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3617859" y="1152173"/>
            <a:ext cx="1039273" cy="1039273"/>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endParaRPr lang="en-GB"/>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6647829" y="1152173"/>
            <a:ext cx="1039273" cy="1039273"/>
          </a:xfrm>
          <a:pattFill prst="wdUpDiag">
            <a:fgClr>
              <a:schemeClr val="bg1">
                <a:lumMod val="75000"/>
              </a:schemeClr>
            </a:fgClr>
            <a:bgClr>
              <a:schemeClr val="bg1">
                <a:lumMod val="85000"/>
              </a:schemeClr>
            </a:bgClr>
          </a:pattFill>
        </p:spPr>
        <p:txBody>
          <a:bodyPr/>
          <a:lstStyle>
            <a:lvl1pPr>
              <a:defRPr>
                <a:solidFill>
                  <a:schemeClr val="tx1">
                    <a:lumMod val="65000"/>
                    <a:lumOff val="35000"/>
                  </a:schemeClr>
                </a:solidFill>
              </a:defRPr>
            </a:lvl1pPr>
          </a:lstStyle>
          <a:p>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528681" y="2328245"/>
            <a:ext cx="2035822" cy="461665"/>
          </a:xfrm>
        </p:spPr>
        <p:txBody>
          <a:bodyPr wrap="square" anchor="b">
            <a:spAutoFit/>
          </a:bodyPr>
          <a:lstStyle>
            <a:lvl1pPr marL="66675" indent="0">
              <a:lnSpc>
                <a:spcPct val="100000"/>
              </a:lnSpc>
              <a:buFontTx/>
              <a:buNone/>
              <a:tabLst/>
              <a:defRPr b="1">
                <a:solidFill>
                  <a:schemeClr val="bg1"/>
                </a:solidFill>
              </a:defRPr>
            </a:lvl1pPr>
            <a:lvl2pPr marL="66675" indent="0">
              <a:lnSpc>
                <a:spcPct val="100000"/>
              </a:lnSpc>
              <a:buFontTx/>
              <a:buNone/>
              <a:tabLst/>
              <a:defRPr>
                <a:solidFill>
                  <a:schemeClr val="bg1"/>
                </a:solidFill>
              </a:defRPr>
            </a:lvl2pPr>
          </a:lstStyle>
          <a:p>
            <a:pPr lvl="0"/>
            <a:r>
              <a:rPr lang="en-GB" dirty="0"/>
              <a:t>Name</a:t>
            </a:r>
            <a:br>
              <a:rPr lang="en-GB" dirty="0"/>
            </a:br>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3558651" y="2328245"/>
            <a:ext cx="2035822" cy="461665"/>
          </a:xfrm>
        </p:spPr>
        <p:txBody>
          <a:bodyPr wrap="square" anchor="b">
            <a:spAutoFit/>
          </a:bodyPr>
          <a:lstStyle>
            <a:lvl1pPr>
              <a:defRPr b="1">
                <a:solidFill>
                  <a:schemeClr val="bg1"/>
                </a:solidFill>
              </a:defRPr>
            </a:lvl1pPr>
            <a:lvl2pPr marL="66675" indent="-66675">
              <a:buFont typeface="Arial" panose="020B0604020202020204" pitchFamily="34" charset="0"/>
              <a:buChar char=" "/>
              <a:defRPr>
                <a:solidFill>
                  <a:schemeClr val="bg1"/>
                </a:solidFill>
              </a:defRPr>
            </a:lvl2pPr>
          </a:lstStyle>
          <a:p>
            <a:pPr lvl="0"/>
            <a:r>
              <a:rPr lang="en-GB" dirty="0"/>
              <a:t>Name</a:t>
            </a:r>
            <a:br>
              <a:rPr lang="en-GB" dirty="0"/>
            </a:br>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6588621" y="2328245"/>
            <a:ext cx="2035822" cy="461665"/>
          </a:xfrm>
        </p:spPr>
        <p:txBody>
          <a:bodyPr wrap="square" anchor="b">
            <a:spAutoFit/>
          </a:bodyPr>
          <a:lstStyle>
            <a:lvl1pPr>
              <a:defRPr b="1">
                <a:solidFill>
                  <a:schemeClr val="bg1"/>
                </a:solidFill>
              </a:defRPr>
            </a:lvl1pPr>
            <a:lvl2pPr marL="66675" indent="-66675">
              <a:buFont typeface="Arial" panose="020B0604020202020204" pitchFamily="34" charset="0"/>
              <a:buChar char=" "/>
              <a:defRPr>
                <a:solidFill>
                  <a:schemeClr val="bg1"/>
                </a:solidFill>
              </a:defRPr>
            </a:lvl2pPr>
          </a:lstStyle>
          <a:p>
            <a:pPr lvl="0"/>
            <a:r>
              <a:rPr lang="en-GB" dirty="0"/>
              <a:t>Name</a:t>
            </a:r>
            <a:br>
              <a:rPr lang="en-GB" dirty="0"/>
            </a:br>
            <a:r>
              <a:rPr lang="en-GB" dirty="0"/>
              <a:t>Function</a:t>
            </a:r>
          </a:p>
        </p:txBody>
      </p:sp>
      <p:sp>
        <p:nvSpPr>
          <p:cNvPr id="4" name="Titre 3">
            <a:extLst>
              <a:ext uri="{FF2B5EF4-FFF2-40B4-BE49-F238E27FC236}">
                <a16:creationId xmlns:a16="http://schemas.microsoft.com/office/drawing/2014/main" id="{9F68698D-F3B0-4788-AF4C-465233CDAD8E}"/>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1" name="Espace réservé du numéro de diapositive 2">
            <a:extLst>
              <a:ext uri="{FF2B5EF4-FFF2-40B4-BE49-F238E27FC236}">
                <a16:creationId xmlns:a16="http://schemas.microsoft.com/office/drawing/2014/main" id="{C6A7D93F-558B-468A-BD97-4A324D31E450}"/>
              </a:ext>
            </a:extLst>
          </p:cNvPr>
          <p:cNvSpPr>
            <a:spLocks noGrp="1"/>
          </p:cNvSpPr>
          <p:nvPr>
            <p:ph type="sldNum" sz="quarter" idx="25"/>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D836BAF7-4960-44BE-976B-FA96BE235CD4}"/>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15" name="Text Placeholder 15">
            <a:extLst>
              <a:ext uri="{FF2B5EF4-FFF2-40B4-BE49-F238E27FC236}">
                <a16:creationId xmlns:a16="http://schemas.microsoft.com/office/drawing/2014/main" id="{2780E363-E4EC-7C4F-A56A-1C55D0E7F818}"/>
              </a:ext>
            </a:extLst>
          </p:cNvPr>
          <p:cNvSpPr>
            <a:spLocks noGrp="1"/>
          </p:cNvSpPr>
          <p:nvPr>
            <p:ph type="body" sz="quarter" idx="26" hasCustomPrompt="1"/>
          </p:nvPr>
        </p:nvSpPr>
        <p:spPr>
          <a:xfrm>
            <a:off x="528681" y="3038857"/>
            <a:ext cx="2035822" cy="276999"/>
          </a:xfrm>
        </p:spPr>
        <p:txBody>
          <a:bodyPr wrap="square" anchor="t">
            <a:spAutoFit/>
          </a:bodyPr>
          <a:lstStyle>
            <a:lvl1pPr marL="66675" indent="0">
              <a:lnSpc>
                <a:spcPct val="100000"/>
              </a:lnSpc>
              <a:buFontTx/>
              <a:buNone/>
              <a:tabLst/>
              <a:defRPr b="0">
                <a:solidFill>
                  <a:schemeClr val="bg1"/>
                </a:solidFill>
              </a:defRPr>
            </a:lvl1pPr>
            <a:lvl2pPr marL="66675" indent="0">
              <a:lnSpc>
                <a:spcPct val="100000"/>
              </a:lnSpc>
              <a:buFontTx/>
              <a:buNone/>
              <a:tabLst/>
              <a:defRPr>
                <a:solidFill>
                  <a:schemeClr val="bg1"/>
                </a:solidFill>
              </a:defRPr>
            </a:lvl2pPr>
          </a:lstStyle>
          <a:p>
            <a:pPr lvl="0"/>
            <a:r>
              <a:rPr lang="en-GB" dirty="0"/>
              <a:t>Your text here</a:t>
            </a:r>
          </a:p>
        </p:txBody>
      </p:sp>
      <p:sp>
        <p:nvSpPr>
          <p:cNvPr id="20" name="Text Placeholder 15">
            <a:extLst>
              <a:ext uri="{FF2B5EF4-FFF2-40B4-BE49-F238E27FC236}">
                <a16:creationId xmlns:a16="http://schemas.microsoft.com/office/drawing/2014/main" id="{096CE178-4D89-5A40-9119-8393374FFDD7}"/>
              </a:ext>
            </a:extLst>
          </p:cNvPr>
          <p:cNvSpPr>
            <a:spLocks noGrp="1"/>
          </p:cNvSpPr>
          <p:nvPr>
            <p:ph type="body" sz="quarter" idx="27" hasCustomPrompt="1"/>
          </p:nvPr>
        </p:nvSpPr>
        <p:spPr>
          <a:xfrm>
            <a:off x="3558651" y="3038857"/>
            <a:ext cx="2035822" cy="276999"/>
          </a:xfrm>
        </p:spPr>
        <p:txBody>
          <a:bodyPr wrap="square" anchor="t">
            <a:spAutoFit/>
          </a:bodyPr>
          <a:lstStyle>
            <a:lvl1pPr marL="64294" marR="0" indent="-64294" algn="l" defTabSz="685800" rtl="0" eaLnBrk="1" fontAlgn="auto" latinLnBrk="0" hangingPunct="1">
              <a:lnSpc>
                <a:spcPct val="100000"/>
              </a:lnSpc>
              <a:spcBef>
                <a:spcPts val="1350"/>
              </a:spcBef>
              <a:spcAft>
                <a:spcPts val="0"/>
              </a:spcAft>
              <a:buClrTx/>
              <a:buSzPct val="50000"/>
              <a:buFont typeface="HelveticaNeueLT Std Lt Cn" panose="020B0406020202030204" pitchFamily="34" charset="0"/>
              <a:buChar char=" "/>
              <a:tabLst/>
              <a:defRPr b="0">
                <a:solidFill>
                  <a:schemeClr val="bg1"/>
                </a:solidFill>
              </a:defRPr>
            </a:lvl1pPr>
            <a:lvl2pPr marL="66675" indent="-66675">
              <a:buFont typeface="Arial" panose="020B0604020202020204" pitchFamily="34" charset="0"/>
              <a:buChar char=" "/>
              <a:defRPr>
                <a:solidFill>
                  <a:schemeClr val="bg1"/>
                </a:solidFill>
              </a:defRPr>
            </a:lvl2pPr>
          </a:lstStyle>
          <a:p>
            <a:pPr lvl="0"/>
            <a:r>
              <a:rPr lang="en-GB" dirty="0"/>
              <a:t>Your text here</a:t>
            </a:r>
          </a:p>
        </p:txBody>
      </p:sp>
      <p:sp>
        <p:nvSpPr>
          <p:cNvPr id="22" name="Text Placeholder 15">
            <a:extLst>
              <a:ext uri="{FF2B5EF4-FFF2-40B4-BE49-F238E27FC236}">
                <a16:creationId xmlns:a16="http://schemas.microsoft.com/office/drawing/2014/main" id="{479BE394-9532-BF46-A98D-8CE3FA819A95}"/>
              </a:ext>
            </a:extLst>
          </p:cNvPr>
          <p:cNvSpPr>
            <a:spLocks noGrp="1"/>
          </p:cNvSpPr>
          <p:nvPr>
            <p:ph type="body" sz="quarter" idx="28" hasCustomPrompt="1"/>
          </p:nvPr>
        </p:nvSpPr>
        <p:spPr>
          <a:xfrm>
            <a:off x="6588621" y="3038857"/>
            <a:ext cx="2035822" cy="276999"/>
          </a:xfrm>
        </p:spPr>
        <p:txBody>
          <a:bodyPr wrap="square" anchor="t">
            <a:spAutoFit/>
          </a:bodyPr>
          <a:lstStyle>
            <a:lvl1pPr>
              <a:defRPr b="0">
                <a:solidFill>
                  <a:schemeClr val="bg1"/>
                </a:solidFill>
              </a:defRPr>
            </a:lvl1pPr>
            <a:lvl2pPr marL="66675" indent="-66675">
              <a:buFont typeface="Arial" panose="020B0604020202020204" pitchFamily="34" charset="0"/>
              <a:buChar char=" "/>
              <a:defRPr>
                <a:solidFill>
                  <a:schemeClr val="bg1"/>
                </a:solidFill>
              </a:defRPr>
            </a:lvl2pPr>
          </a:lstStyle>
          <a:p>
            <a:pPr lvl="0"/>
            <a:r>
              <a:rPr lang="en-GB" dirty="0"/>
              <a:t>Your text here</a:t>
            </a:r>
          </a:p>
        </p:txBody>
      </p:sp>
      <p:cxnSp>
        <p:nvCxnSpPr>
          <p:cNvPr id="24" name="Straight Connector 35">
            <a:extLst>
              <a:ext uri="{FF2B5EF4-FFF2-40B4-BE49-F238E27FC236}">
                <a16:creationId xmlns:a16="http://schemas.microsoft.com/office/drawing/2014/main" id="{3EA4FB8E-3615-9449-8196-ED5A63588733}"/>
              </a:ext>
            </a:extLst>
          </p:cNvPr>
          <p:cNvCxnSpPr>
            <a:cxnSpLocks/>
          </p:cNvCxnSpPr>
          <p:nvPr userDrawn="1"/>
        </p:nvCxnSpPr>
        <p:spPr>
          <a:xfrm>
            <a:off x="587889" y="2916506"/>
            <a:ext cx="107964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35">
            <a:extLst>
              <a:ext uri="{FF2B5EF4-FFF2-40B4-BE49-F238E27FC236}">
                <a16:creationId xmlns:a16="http://schemas.microsoft.com/office/drawing/2014/main" id="{17265A56-36FC-0F44-BB25-35D85ED18420}"/>
              </a:ext>
            </a:extLst>
          </p:cNvPr>
          <p:cNvCxnSpPr>
            <a:cxnSpLocks/>
          </p:cNvCxnSpPr>
          <p:nvPr userDrawn="1"/>
        </p:nvCxnSpPr>
        <p:spPr>
          <a:xfrm>
            <a:off x="3627230" y="2916506"/>
            <a:ext cx="107964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35">
            <a:extLst>
              <a:ext uri="{FF2B5EF4-FFF2-40B4-BE49-F238E27FC236}">
                <a16:creationId xmlns:a16="http://schemas.microsoft.com/office/drawing/2014/main" id="{3BC4A4BD-5C54-7742-8BD9-A2CD9C68D377}"/>
              </a:ext>
            </a:extLst>
          </p:cNvPr>
          <p:cNvCxnSpPr>
            <a:cxnSpLocks/>
          </p:cNvCxnSpPr>
          <p:nvPr userDrawn="1"/>
        </p:nvCxnSpPr>
        <p:spPr>
          <a:xfrm>
            <a:off x="6640594" y="2916506"/>
            <a:ext cx="107964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086341"/>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5_Contacts_Dark Blue Bg">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587889" y="1196725"/>
            <a:ext cx="2786147" cy="2786147"/>
          </a:xfrm>
          <a:solidFill>
            <a:schemeClr val="bg1">
              <a:lumMod val="95000"/>
            </a:schemeClr>
          </a:solidFill>
        </p:spPr>
        <p:txBody>
          <a:bodyPr/>
          <a:lstStyle>
            <a:lvl1pPr>
              <a:defRPr>
                <a:solidFill>
                  <a:schemeClr val="tx1">
                    <a:lumMod val="65000"/>
                    <a:lumOff val="35000"/>
                  </a:schemeClr>
                </a:solidFill>
              </a:defRPr>
            </a:lvl1pPr>
          </a:lstStyle>
          <a:p>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3553485" y="1954710"/>
            <a:ext cx="4357961" cy="553998"/>
          </a:xfrm>
        </p:spPr>
        <p:txBody>
          <a:bodyPr wrap="square" anchor="b">
            <a:spAutoFit/>
          </a:bodyPr>
          <a:lstStyle>
            <a:lvl1pPr marL="66675" indent="0">
              <a:lnSpc>
                <a:spcPct val="100000"/>
              </a:lnSpc>
              <a:buFontTx/>
              <a:buNone/>
              <a:tabLst/>
              <a:defRPr sz="1500" b="1">
                <a:solidFill>
                  <a:schemeClr val="bg1"/>
                </a:solidFill>
              </a:defRPr>
            </a:lvl1pPr>
            <a:lvl2pPr marL="66675" indent="0">
              <a:lnSpc>
                <a:spcPct val="100000"/>
              </a:lnSpc>
              <a:buFontTx/>
              <a:buNone/>
              <a:tabLst/>
              <a:defRPr>
                <a:solidFill>
                  <a:schemeClr val="bg1"/>
                </a:solidFill>
              </a:defRPr>
            </a:lvl2pPr>
          </a:lstStyle>
          <a:p>
            <a:pPr lvl="0"/>
            <a:r>
              <a:rPr lang="en-GB" dirty="0"/>
              <a:t>Name</a:t>
            </a:r>
            <a:br>
              <a:rPr lang="en-GB" dirty="0"/>
            </a:br>
            <a:r>
              <a:rPr lang="en-GB" dirty="0"/>
              <a:t>Function</a:t>
            </a:r>
          </a:p>
        </p:txBody>
      </p:sp>
      <p:sp>
        <p:nvSpPr>
          <p:cNvPr id="4" name="Titre 3">
            <a:extLst>
              <a:ext uri="{FF2B5EF4-FFF2-40B4-BE49-F238E27FC236}">
                <a16:creationId xmlns:a16="http://schemas.microsoft.com/office/drawing/2014/main" id="{9F68698D-F3B0-4788-AF4C-465233CDAD8E}"/>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1" name="Espace réservé du numéro de diapositive 2">
            <a:extLst>
              <a:ext uri="{FF2B5EF4-FFF2-40B4-BE49-F238E27FC236}">
                <a16:creationId xmlns:a16="http://schemas.microsoft.com/office/drawing/2014/main" id="{C6A7D93F-558B-468A-BD97-4A324D31E450}"/>
              </a:ext>
            </a:extLst>
          </p:cNvPr>
          <p:cNvSpPr>
            <a:spLocks noGrp="1"/>
          </p:cNvSpPr>
          <p:nvPr>
            <p:ph type="sldNum" sz="quarter" idx="25"/>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D836BAF7-4960-44BE-976B-FA96BE235CD4}"/>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cxnSp>
        <p:nvCxnSpPr>
          <p:cNvPr id="15" name="Straight Connector 35">
            <a:extLst>
              <a:ext uri="{FF2B5EF4-FFF2-40B4-BE49-F238E27FC236}">
                <a16:creationId xmlns:a16="http://schemas.microsoft.com/office/drawing/2014/main" id="{7E4189DB-1812-8B44-94C3-2F71720CF1BB}"/>
              </a:ext>
            </a:extLst>
          </p:cNvPr>
          <p:cNvCxnSpPr>
            <a:cxnSpLocks/>
          </p:cNvCxnSpPr>
          <p:nvPr userDrawn="1"/>
        </p:nvCxnSpPr>
        <p:spPr>
          <a:xfrm>
            <a:off x="3627230" y="2589798"/>
            <a:ext cx="107964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 Placeholder 15">
            <a:extLst>
              <a:ext uri="{FF2B5EF4-FFF2-40B4-BE49-F238E27FC236}">
                <a16:creationId xmlns:a16="http://schemas.microsoft.com/office/drawing/2014/main" id="{9E0234A6-48F9-8740-9575-413110A7CA18}"/>
              </a:ext>
            </a:extLst>
          </p:cNvPr>
          <p:cNvSpPr>
            <a:spLocks noGrp="1"/>
          </p:cNvSpPr>
          <p:nvPr>
            <p:ph type="body" sz="quarter" idx="26" hasCustomPrompt="1"/>
          </p:nvPr>
        </p:nvSpPr>
        <p:spPr>
          <a:xfrm>
            <a:off x="3553485" y="2670889"/>
            <a:ext cx="4357961" cy="323165"/>
          </a:xfrm>
        </p:spPr>
        <p:txBody>
          <a:bodyPr wrap="square" anchor="t">
            <a:spAutoFit/>
          </a:bodyPr>
          <a:lstStyle>
            <a:lvl1pPr marL="66675" indent="0">
              <a:lnSpc>
                <a:spcPct val="100000"/>
              </a:lnSpc>
              <a:buFontTx/>
              <a:buNone/>
              <a:tabLst/>
              <a:defRPr sz="1500" b="0">
                <a:solidFill>
                  <a:schemeClr val="bg1"/>
                </a:solidFill>
              </a:defRPr>
            </a:lvl1pPr>
            <a:lvl2pPr marL="66675" indent="0">
              <a:lnSpc>
                <a:spcPct val="100000"/>
              </a:lnSpc>
              <a:buFontTx/>
              <a:buNone/>
              <a:tabLst/>
              <a:defRPr>
                <a:solidFill>
                  <a:schemeClr val="bg1"/>
                </a:solidFill>
              </a:defRPr>
            </a:lvl2pPr>
          </a:lstStyle>
          <a:p>
            <a:pPr lvl="0"/>
            <a:r>
              <a:rPr lang="en-GB" dirty="0"/>
              <a:t>Your text here</a:t>
            </a:r>
          </a:p>
        </p:txBody>
      </p:sp>
    </p:spTree>
    <p:extLst>
      <p:ext uri="{BB962C8B-B14F-4D97-AF65-F5344CB8AC3E}">
        <p14:creationId xmlns:p14="http://schemas.microsoft.com/office/powerpoint/2010/main" val="829963840"/>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Verbatim green">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grpSp>
        <p:nvGrpSpPr>
          <p:cNvPr id="18" name="Group 10">
            <a:extLst>
              <a:ext uri="{FF2B5EF4-FFF2-40B4-BE49-F238E27FC236}">
                <a16:creationId xmlns:a16="http://schemas.microsoft.com/office/drawing/2014/main" id="{37034E82-C110-4AF1-81C9-1B2FF8608B01}"/>
              </a:ext>
            </a:extLst>
          </p:cNvPr>
          <p:cNvGrpSpPr>
            <a:grpSpLocks/>
          </p:cNvGrpSpPr>
          <p:nvPr userDrawn="1"/>
        </p:nvGrpSpPr>
        <p:grpSpPr bwMode="auto">
          <a:xfrm rot="10800000" flipH="1">
            <a:off x="525754" y="1121180"/>
            <a:ext cx="974300" cy="797526"/>
            <a:chOff x="1033" y="1117"/>
            <a:chExt cx="1907" cy="1561"/>
          </a:xfrm>
          <a:solidFill>
            <a:schemeClr val="tx2"/>
          </a:solidFill>
        </p:grpSpPr>
        <p:sp>
          <p:nvSpPr>
            <p:cNvPr id="19" name="Freeform 11">
              <a:extLst>
                <a:ext uri="{FF2B5EF4-FFF2-40B4-BE49-F238E27FC236}">
                  <a16:creationId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20" name="Freeform 12">
              <a:extLst>
                <a:ext uri="{FF2B5EF4-FFF2-40B4-BE49-F238E27FC236}">
                  <a16:creationId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1763316" y="1121180"/>
            <a:ext cx="6179058" cy="1977443"/>
          </a:xfrm>
        </p:spPr>
        <p:txBody>
          <a:bodyPr anchor="b">
            <a:normAutofit/>
          </a:bodyPr>
          <a:lstStyle>
            <a:lvl1pPr marL="0" indent="0">
              <a:buNone/>
              <a:defRPr sz="21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1763316" y="3154131"/>
            <a:ext cx="6179058" cy="276999"/>
          </a:xfrm>
        </p:spPr>
        <p:txBody>
          <a:bodyPr anchor="b">
            <a:spAutoFit/>
          </a:bodyPr>
          <a:lstStyle>
            <a:lvl1pPr marL="0" indent="0" algn="r">
              <a:buNone/>
              <a:defRPr sz="1200" b="1">
                <a:solidFill>
                  <a:schemeClr val="tx1">
                    <a:lumMod val="65000"/>
                    <a:lumOff val="35000"/>
                  </a:schemeClr>
                </a:solidFill>
              </a:defRPr>
            </a:lvl1pPr>
          </a:lstStyle>
          <a:p>
            <a:pPr lvl="0"/>
            <a:r>
              <a:rPr lang="en-GB" dirty="0"/>
              <a:t>Name, Position</a:t>
            </a:r>
          </a:p>
        </p:txBody>
      </p:sp>
      <p:sp>
        <p:nvSpPr>
          <p:cNvPr id="4" name="Titre 3">
            <a:extLst>
              <a:ext uri="{FF2B5EF4-FFF2-40B4-BE49-F238E27FC236}">
                <a16:creationId xmlns:a16="http://schemas.microsoft.com/office/drawing/2014/main" id="{D69A5C51-135A-4539-8A83-F2DE50C1572C}"/>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5" name="Footer Placeholder 4">
            <a:extLst>
              <a:ext uri="{FF2B5EF4-FFF2-40B4-BE49-F238E27FC236}">
                <a16:creationId xmlns:a16="http://schemas.microsoft.com/office/drawing/2014/main" id="{17E34E25-A9FD-E74F-BAF0-6FDFD3EC230E}"/>
              </a:ext>
            </a:extLst>
          </p:cNvPr>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4654985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Verbatim blu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1763316" y="1121180"/>
            <a:ext cx="6179058" cy="1977443"/>
          </a:xfrm>
        </p:spPr>
        <p:txBody>
          <a:bodyPr anchor="b">
            <a:normAutofit/>
          </a:bodyPr>
          <a:lstStyle>
            <a:lvl1pPr marL="0" indent="0">
              <a:buNone/>
              <a:defRPr sz="21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1763316" y="3154131"/>
            <a:ext cx="6179058" cy="276999"/>
          </a:xfrm>
        </p:spPr>
        <p:txBody>
          <a:bodyPr anchor="b">
            <a:spAutoFit/>
          </a:bodyPr>
          <a:lstStyle>
            <a:lvl1pPr marL="0" indent="0" algn="r">
              <a:buNone/>
              <a:defRPr sz="1200" b="1">
                <a:solidFill>
                  <a:schemeClr val="tx1">
                    <a:lumMod val="65000"/>
                    <a:lumOff val="35000"/>
                  </a:schemeClr>
                </a:solidFill>
              </a:defRPr>
            </a:lvl1pPr>
          </a:lstStyle>
          <a:p>
            <a:pPr lvl="0"/>
            <a:r>
              <a:rPr lang="en-GB" dirty="0"/>
              <a:t>Name, Position</a:t>
            </a:r>
          </a:p>
        </p:txBody>
      </p:sp>
      <p:grpSp>
        <p:nvGrpSpPr>
          <p:cNvPr id="13" name="Group 10">
            <a:extLst>
              <a:ext uri="{FF2B5EF4-FFF2-40B4-BE49-F238E27FC236}">
                <a16:creationId xmlns:a16="http://schemas.microsoft.com/office/drawing/2014/main" id="{4A038897-2792-4479-8EAB-9A8ABDE74F32}"/>
              </a:ext>
            </a:extLst>
          </p:cNvPr>
          <p:cNvGrpSpPr>
            <a:grpSpLocks/>
          </p:cNvGrpSpPr>
          <p:nvPr userDrawn="1"/>
        </p:nvGrpSpPr>
        <p:grpSpPr bwMode="auto">
          <a:xfrm rot="10800000" flipH="1">
            <a:off x="525754" y="1121180"/>
            <a:ext cx="974300" cy="797526"/>
            <a:chOff x="1033" y="1117"/>
            <a:chExt cx="1907" cy="1561"/>
          </a:xfrm>
          <a:solidFill>
            <a:schemeClr val="bg2"/>
          </a:solidFill>
        </p:grpSpPr>
        <p:sp>
          <p:nvSpPr>
            <p:cNvPr id="14" name="Freeform 11">
              <a:extLst>
                <a:ext uri="{FF2B5EF4-FFF2-40B4-BE49-F238E27FC236}">
                  <a16:creationId xmlns:a16="http://schemas.microsoft.com/office/drawing/2014/main" id="{BECFD5B3-64F4-4C51-A672-EBE7467808F1}"/>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15" name="Freeform 12">
              <a:extLst>
                <a:ext uri="{FF2B5EF4-FFF2-40B4-BE49-F238E27FC236}">
                  <a16:creationId xmlns:a16="http://schemas.microsoft.com/office/drawing/2014/main" id="{099295A6-576A-454D-9A3A-871777688331}"/>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grpSp>
      <p:sp>
        <p:nvSpPr>
          <p:cNvPr id="4" name="Titre 3">
            <a:extLst>
              <a:ext uri="{FF2B5EF4-FFF2-40B4-BE49-F238E27FC236}">
                <a16:creationId xmlns:a16="http://schemas.microsoft.com/office/drawing/2014/main" id="{9F4AF75B-C07F-40D0-9789-3B7669A9743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5" name="Footer Placeholder 4">
            <a:extLst>
              <a:ext uri="{FF2B5EF4-FFF2-40B4-BE49-F238E27FC236}">
                <a16:creationId xmlns:a16="http://schemas.microsoft.com/office/drawing/2014/main" id="{D426D0B4-50B0-974E-9562-0BB5F2BE5CA9}"/>
              </a:ext>
            </a:extLst>
          </p:cNvPr>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66226241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Verbatim_Turquoise bg">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1763316" y="1121180"/>
            <a:ext cx="6179058" cy="1977443"/>
          </a:xfrm>
        </p:spPr>
        <p:txBody>
          <a:bodyPr anchor="b">
            <a:normAutofit/>
          </a:bodyPr>
          <a:lstStyle>
            <a:lvl1pPr marL="0" indent="0">
              <a:buNone/>
              <a:defRPr sz="2100">
                <a:solidFill>
                  <a:schemeClr val="bg1"/>
                </a:solidFill>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1763316" y="3154130"/>
            <a:ext cx="6179058" cy="276999"/>
          </a:xfrm>
        </p:spPr>
        <p:txBody>
          <a:bodyPr anchor="b">
            <a:spAutoFit/>
          </a:bodyPr>
          <a:lstStyle>
            <a:lvl1pPr marL="0" indent="0" algn="r">
              <a:buNone/>
              <a:defRPr sz="1200" b="1">
                <a:solidFill>
                  <a:schemeClr val="bg1"/>
                </a:solidFill>
              </a:defRPr>
            </a:lvl1pPr>
          </a:lstStyle>
          <a:p>
            <a:pPr lvl="0"/>
            <a:r>
              <a:rPr lang="en-GB" dirty="0"/>
              <a:t>Name, Position</a:t>
            </a:r>
          </a:p>
        </p:txBody>
      </p:sp>
      <p:grpSp>
        <p:nvGrpSpPr>
          <p:cNvPr id="16" name="Group 10">
            <a:extLst>
              <a:ext uri="{FF2B5EF4-FFF2-40B4-BE49-F238E27FC236}">
                <a16:creationId xmlns:a16="http://schemas.microsoft.com/office/drawing/2014/main" id="{B5EE29BA-2D73-4E72-A1CA-6B221F770E63}"/>
              </a:ext>
            </a:extLst>
          </p:cNvPr>
          <p:cNvGrpSpPr>
            <a:grpSpLocks/>
          </p:cNvGrpSpPr>
          <p:nvPr userDrawn="1"/>
        </p:nvGrpSpPr>
        <p:grpSpPr bwMode="auto">
          <a:xfrm rot="10800000" flipH="1">
            <a:off x="525754" y="1121180"/>
            <a:ext cx="974300" cy="797526"/>
            <a:chOff x="1033" y="1117"/>
            <a:chExt cx="1907" cy="1561"/>
          </a:xfrm>
          <a:solidFill>
            <a:schemeClr val="bg1"/>
          </a:solidFill>
        </p:grpSpPr>
        <p:sp>
          <p:nvSpPr>
            <p:cNvPr id="17" name="Freeform 11">
              <a:extLst>
                <a:ext uri="{FF2B5EF4-FFF2-40B4-BE49-F238E27FC236}">
                  <a16:creationId xmlns:a16="http://schemas.microsoft.com/office/drawing/2014/main" id="{07E82261-878F-41AC-82EB-D8EEDA8D4775}"/>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22" name="Freeform 12">
              <a:extLst>
                <a:ext uri="{FF2B5EF4-FFF2-40B4-BE49-F238E27FC236}">
                  <a16:creationId xmlns:a16="http://schemas.microsoft.com/office/drawing/2014/main" id="{16276F45-0CAF-4CAB-9066-CAABA52E2532}"/>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grpSp>
      <p:sp>
        <p:nvSpPr>
          <p:cNvPr id="4" name="Titre 3">
            <a:extLst>
              <a:ext uri="{FF2B5EF4-FFF2-40B4-BE49-F238E27FC236}">
                <a16:creationId xmlns:a16="http://schemas.microsoft.com/office/drawing/2014/main" id="{BCFA5C14-C9CA-4FFB-9083-AE890C41C0B0}"/>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D4126967-78A5-497D-A140-B29A3E7B98FD}"/>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38B07116-5D1F-4AA7-9788-74A3139F7BB6}"/>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5" name="Footer Placeholder 4">
            <a:extLst>
              <a:ext uri="{FF2B5EF4-FFF2-40B4-BE49-F238E27FC236}">
                <a16:creationId xmlns:a16="http://schemas.microsoft.com/office/drawing/2014/main" id="{1056FE37-878C-2343-9601-8713F4B6B729}"/>
              </a:ext>
            </a:extLst>
          </p:cNvPr>
          <p:cNvSpPr>
            <a:spLocks noGrp="1"/>
          </p:cNvSpPr>
          <p:nvPr>
            <p:ph type="ftr" sz="quarter" idx="17"/>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04804884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Verbatim_Turquoise bg">
    <p:bg>
      <p:bgPr>
        <a:gradFill>
          <a:gsLst>
            <a:gs pos="0">
              <a:schemeClr val="tx2"/>
            </a:gs>
            <a:gs pos="100000">
              <a:schemeClr val="tx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1763316" y="1121180"/>
            <a:ext cx="6179058" cy="1977443"/>
          </a:xfrm>
        </p:spPr>
        <p:txBody>
          <a:bodyPr anchor="b">
            <a:normAutofit/>
          </a:bodyPr>
          <a:lstStyle>
            <a:lvl1pPr marL="0" indent="0">
              <a:buNone/>
              <a:defRPr sz="2100">
                <a:solidFill>
                  <a:schemeClr val="bg1"/>
                </a:solidFill>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1763316" y="3154130"/>
            <a:ext cx="6179058" cy="276999"/>
          </a:xfrm>
        </p:spPr>
        <p:txBody>
          <a:bodyPr anchor="b">
            <a:spAutoFit/>
          </a:bodyPr>
          <a:lstStyle>
            <a:lvl1pPr marL="0" indent="0" algn="r">
              <a:buNone/>
              <a:defRPr sz="1200" b="1">
                <a:solidFill>
                  <a:schemeClr val="bg1"/>
                </a:solidFill>
              </a:defRPr>
            </a:lvl1pPr>
          </a:lstStyle>
          <a:p>
            <a:pPr lvl="0"/>
            <a:r>
              <a:rPr lang="en-GB" dirty="0"/>
              <a:t>Name, Position</a:t>
            </a:r>
          </a:p>
        </p:txBody>
      </p:sp>
      <p:grpSp>
        <p:nvGrpSpPr>
          <p:cNvPr id="16" name="Group 10">
            <a:extLst>
              <a:ext uri="{FF2B5EF4-FFF2-40B4-BE49-F238E27FC236}">
                <a16:creationId xmlns:a16="http://schemas.microsoft.com/office/drawing/2014/main" id="{B5EE29BA-2D73-4E72-A1CA-6B221F770E63}"/>
              </a:ext>
            </a:extLst>
          </p:cNvPr>
          <p:cNvGrpSpPr>
            <a:grpSpLocks/>
          </p:cNvGrpSpPr>
          <p:nvPr userDrawn="1"/>
        </p:nvGrpSpPr>
        <p:grpSpPr bwMode="auto">
          <a:xfrm rot="10800000" flipH="1">
            <a:off x="525754" y="1121180"/>
            <a:ext cx="974300" cy="797526"/>
            <a:chOff x="1033" y="1117"/>
            <a:chExt cx="1907" cy="1561"/>
          </a:xfrm>
          <a:solidFill>
            <a:schemeClr val="bg1"/>
          </a:solidFill>
        </p:grpSpPr>
        <p:sp>
          <p:nvSpPr>
            <p:cNvPr id="17" name="Freeform 11">
              <a:extLst>
                <a:ext uri="{FF2B5EF4-FFF2-40B4-BE49-F238E27FC236}">
                  <a16:creationId xmlns:a16="http://schemas.microsoft.com/office/drawing/2014/main" id="{07E82261-878F-41AC-82EB-D8EEDA8D4775}"/>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sp>
          <p:nvSpPr>
            <p:cNvPr id="22" name="Freeform 12">
              <a:extLst>
                <a:ext uri="{FF2B5EF4-FFF2-40B4-BE49-F238E27FC236}">
                  <a16:creationId xmlns:a16="http://schemas.microsoft.com/office/drawing/2014/main" id="{16276F45-0CAF-4CAB-9066-CAABA52E2532}"/>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350"/>
            </a:p>
          </p:txBody>
        </p:sp>
      </p:grpSp>
      <p:sp>
        <p:nvSpPr>
          <p:cNvPr id="4" name="Titre 3">
            <a:extLst>
              <a:ext uri="{FF2B5EF4-FFF2-40B4-BE49-F238E27FC236}">
                <a16:creationId xmlns:a16="http://schemas.microsoft.com/office/drawing/2014/main" id="{BCFA5C14-C9CA-4FFB-9083-AE890C41C0B0}"/>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D4126967-78A5-497D-A140-B29A3E7B98FD}"/>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38B07116-5D1F-4AA7-9788-74A3139F7BB6}"/>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5" name="Footer Placeholder 4">
            <a:extLst>
              <a:ext uri="{FF2B5EF4-FFF2-40B4-BE49-F238E27FC236}">
                <a16:creationId xmlns:a16="http://schemas.microsoft.com/office/drawing/2014/main" id="{81D47F35-89A9-6F47-BB85-C03809CF8B2F}"/>
              </a:ext>
            </a:extLst>
          </p:cNvPr>
          <p:cNvSpPr>
            <a:spLocks noGrp="1"/>
          </p:cNvSpPr>
          <p:nvPr>
            <p:ph type="ftr" sz="quarter" idx="17"/>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31863590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ext &amp; visual">
    <p:spTree>
      <p:nvGrpSpPr>
        <p:cNvPr id="1" name=""/>
        <p:cNvGrpSpPr/>
        <p:nvPr/>
      </p:nvGrpSpPr>
      <p:grpSpPr>
        <a:xfrm>
          <a:off x="0" y="0"/>
          <a:ext cx="0" cy="0"/>
          <a:chOff x="0" y="0"/>
          <a:chExt cx="0" cy="0"/>
        </a:xfrm>
      </p:grpSpPr>
      <p:sp>
        <p:nvSpPr>
          <p:cNvPr id="13" name="Espace réservé pour une image  14">
            <a:extLst>
              <a:ext uri="{FF2B5EF4-FFF2-40B4-BE49-F238E27FC236}">
                <a16:creationId xmlns:a16="http://schemas.microsoft.com/office/drawing/2014/main" id="{CF658DAE-7146-4BB8-8107-92D632B4BBF9}"/>
              </a:ext>
            </a:extLst>
          </p:cNvPr>
          <p:cNvSpPr>
            <a:spLocks noGrp="1"/>
          </p:cNvSpPr>
          <p:nvPr>
            <p:ph type="pic" sz="quarter" idx="16" hasCustomPrompt="1"/>
          </p:nvPr>
        </p:nvSpPr>
        <p:spPr>
          <a:xfrm>
            <a:off x="3842919" y="0"/>
            <a:ext cx="5301081" cy="51435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dirty="0"/>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0" name="Content Placeholder 2">
            <a:extLst>
              <a:ext uri="{FF2B5EF4-FFF2-40B4-BE49-F238E27FC236}">
                <a16:creationId xmlns:a16="http://schemas.microsoft.com/office/drawing/2014/main" id="{BC255F4D-0F63-429F-A210-8AB39E1597B6}"/>
              </a:ext>
            </a:extLst>
          </p:cNvPr>
          <p:cNvSpPr>
            <a:spLocks noGrp="1"/>
          </p:cNvSpPr>
          <p:nvPr>
            <p:ph idx="1" hasCustomPrompt="1"/>
          </p:nvPr>
        </p:nvSpPr>
        <p:spPr>
          <a:xfrm>
            <a:off x="303589" y="1356615"/>
            <a:ext cx="3323306" cy="2901060"/>
          </a:xfrm>
        </p:spPr>
        <p:txBody>
          <a:bodyPr>
            <a:normAutofit/>
          </a:bodyPr>
          <a:lstStyle>
            <a:lvl1pPr>
              <a:spcBef>
                <a:spcPts val="1350"/>
              </a:spcBef>
              <a:defRPr sz="1200">
                <a:solidFill>
                  <a:schemeClr val="tx1">
                    <a:lumMod val="65000"/>
                    <a:lumOff val="35000"/>
                  </a:schemeClr>
                </a:solidFill>
              </a:defRPr>
            </a:lvl1pPr>
            <a:lvl2pPr>
              <a:defRPr sz="1200">
                <a:solidFill>
                  <a:schemeClr val="tx1">
                    <a:lumMod val="65000"/>
                    <a:lumOff val="35000"/>
                  </a:schemeClr>
                </a:solidFill>
              </a:defRPr>
            </a:lvl2pPr>
            <a:lvl3pPr>
              <a:defRPr sz="1050">
                <a:solidFill>
                  <a:schemeClr val="tx1">
                    <a:lumMod val="65000"/>
                    <a:lumOff val="35000"/>
                  </a:schemeClr>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3" name="Titre 2">
            <a:extLst>
              <a:ext uri="{FF2B5EF4-FFF2-40B4-BE49-F238E27FC236}">
                <a16:creationId xmlns:a16="http://schemas.microsoft.com/office/drawing/2014/main" id="{8F43575F-7025-4100-95D8-AB5D8B996E18}"/>
              </a:ext>
            </a:extLst>
          </p:cNvPr>
          <p:cNvSpPr>
            <a:spLocks noGrp="1"/>
          </p:cNvSpPr>
          <p:nvPr>
            <p:ph type="title" hasCustomPrompt="1"/>
          </p:nvPr>
        </p:nvSpPr>
        <p:spPr>
          <a:xfrm>
            <a:off x="303589" y="287112"/>
            <a:ext cx="3323306" cy="362407"/>
          </a:xfrm>
        </p:spPr>
        <p:txBody>
          <a:bodyPr/>
          <a:lstStyle>
            <a:lvl1pPr>
              <a:defRPr/>
            </a:lvl1pPr>
          </a:lstStyle>
          <a:p>
            <a:r>
              <a:rPr lang="fr-FR" dirty="0" err="1"/>
              <a:t>Title</a:t>
            </a:r>
            <a:r>
              <a:rPr lang="fr-FR" dirty="0"/>
              <a:t> of the slide</a:t>
            </a:r>
          </a:p>
        </p:txBody>
      </p:sp>
      <p:sp>
        <p:nvSpPr>
          <p:cNvPr id="14" name="Text Placeholder 5">
            <a:extLst>
              <a:ext uri="{FF2B5EF4-FFF2-40B4-BE49-F238E27FC236}">
                <a16:creationId xmlns:a16="http://schemas.microsoft.com/office/drawing/2014/main" id="{3946F594-BA66-4464-A354-77BE6FF12C05}"/>
              </a:ext>
            </a:extLst>
          </p:cNvPr>
          <p:cNvSpPr>
            <a:spLocks noGrp="1"/>
          </p:cNvSpPr>
          <p:nvPr>
            <p:ph type="body" sz="quarter" idx="15" hasCustomPrompt="1"/>
          </p:nvPr>
        </p:nvSpPr>
        <p:spPr>
          <a:xfrm>
            <a:off x="303589" y="1026448"/>
            <a:ext cx="3323306" cy="276999"/>
          </a:xfrm>
          <a:noFill/>
        </p:spPr>
        <p:txBody>
          <a:bodyPr wrap="square" lIns="72000" rIns="72000" bIns="0">
            <a:spAutoFit/>
          </a:bodyPr>
          <a:lstStyle>
            <a:lvl1pPr marL="0" indent="0">
              <a:buNone/>
              <a:defRPr sz="1500">
                <a:solidFill>
                  <a:schemeClr val="tx1">
                    <a:lumMod val="65000"/>
                    <a:lumOff val="35000"/>
                  </a:schemeClr>
                </a:solidFill>
              </a:defRPr>
            </a:lvl1pPr>
          </a:lstStyle>
          <a:p>
            <a:pPr lvl="0"/>
            <a:r>
              <a:rPr lang="en-GB" dirty="0"/>
              <a:t>Subtitle of the slide</a:t>
            </a:r>
          </a:p>
        </p:txBody>
      </p:sp>
      <p:sp>
        <p:nvSpPr>
          <p:cNvPr id="5" name="Footer Placeholder 4">
            <a:extLst>
              <a:ext uri="{FF2B5EF4-FFF2-40B4-BE49-F238E27FC236}">
                <a16:creationId xmlns:a16="http://schemas.microsoft.com/office/drawing/2014/main" id="{B29368F8-6E35-4241-B5CE-42635516734C}"/>
              </a:ext>
            </a:extLst>
          </p:cNvPr>
          <p:cNvSpPr>
            <a:spLocks noGrp="1"/>
          </p:cNvSpPr>
          <p:nvPr>
            <p:ph type="ftr" sz="quarter" idx="17"/>
          </p:nvPr>
        </p:nvSpPr>
        <p:spPr>
          <a:xfrm>
            <a:off x="301752" y="4437126"/>
            <a:ext cx="3323306" cy="164592"/>
          </a:xfrm>
        </p:spPr>
        <p:txBody>
          <a:bodyPr/>
          <a:lstStyle/>
          <a:p>
            <a:endParaRPr lang="en-US" dirty="0"/>
          </a:p>
        </p:txBody>
      </p:sp>
    </p:spTree>
    <p:extLst>
      <p:ext uri="{BB962C8B-B14F-4D97-AF65-F5344CB8AC3E}">
        <p14:creationId xmlns:p14="http://schemas.microsoft.com/office/powerpoint/2010/main" val="43566180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Text &amp; visual">
    <p:spTree>
      <p:nvGrpSpPr>
        <p:cNvPr id="1" name=""/>
        <p:cNvGrpSpPr/>
        <p:nvPr/>
      </p:nvGrpSpPr>
      <p:grpSpPr>
        <a:xfrm>
          <a:off x="0" y="0"/>
          <a:ext cx="0" cy="0"/>
          <a:chOff x="0" y="0"/>
          <a:chExt cx="0" cy="0"/>
        </a:xfrm>
      </p:grpSpPr>
      <p:sp>
        <p:nvSpPr>
          <p:cNvPr id="13" name="Espace réservé pour une image  14">
            <a:extLst>
              <a:ext uri="{FF2B5EF4-FFF2-40B4-BE49-F238E27FC236}">
                <a16:creationId xmlns:a16="http://schemas.microsoft.com/office/drawing/2014/main" id="{CF658DAE-7146-4BB8-8107-92D632B4BBF9}"/>
              </a:ext>
            </a:extLst>
          </p:cNvPr>
          <p:cNvSpPr>
            <a:spLocks noGrp="1"/>
          </p:cNvSpPr>
          <p:nvPr>
            <p:ph type="pic" sz="quarter" idx="16" hasCustomPrompt="1"/>
          </p:nvPr>
        </p:nvSpPr>
        <p:spPr>
          <a:xfrm>
            <a:off x="3842919" y="1026447"/>
            <a:ext cx="5301081" cy="3240753"/>
          </a:xfrm>
          <a:prstGeom prst="rect">
            <a:avLst/>
          </a:prstGeom>
          <a:pattFill prst="wdUpDiag">
            <a:fgClr>
              <a:schemeClr val="bg1">
                <a:lumMod val="75000"/>
              </a:schemeClr>
            </a:fgClr>
            <a:bgClr>
              <a:schemeClr val="bg1">
                <a:lumMod val="85000"/>
              </a:schemeClr>
            </a:bgClr>
          </a:pattFill>
        </p:spPr>
        <p:txBody>
          <a:bodyPr wrap="square">
            <a:noAutofit/>
          </a:bodyPr>
          <a:lstStyle/>
          <a:p>
            <a:r>
              <a:rPr lang="en-GB" dirty="0"/>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0" name="Content Placeholder 2">
            <a:extLst>
              <a:ext uri="{FF2B5EF4-FFF2-40B4-BE49-F238E27FC236}">
                <a16:creationId xmlns:a16="http://schemas.microsoft.com/office/drawing/2014/main" id="{BC255F4D-0F63-429F-A210-8AB39E1597B6}"/>
              </a:ext>
            </a:extLst>
          </p:cNvPr>
          <p:cNvSpPr>
            <a:spLocks noGrp="1"/>
          </p:cNvSpPr>
          <p:nvPr>
            <p:ph idx="1" hasCustomPrompt="1"/>
          </p:nvPr>
        </p:nvSpPr>
        <p:spPr>
          <a:xfrm>
            <a:off x="303589" y="1356615"/>
            <a:ext cx="3323306" cy="2901060"/>
          </a:xfrm>
        </p:spPr>
        <p:txBody>
          <a:bodyPr>
            <a:normAutofit/>
          </a:bodyPr>
          <a:lstStyle>
            <a:lvl1pPr>
              <a:spcBef>
                <a:spcPts val="1350"/>
              </a:spcBef>
              <a:defRPr sz="1200">
                <a:solidFill>
                  <a:schemeClr val="tx1">
                    <a:lumMod val="65000"/>
                    <a:lumOff val="35000"/>
                  </a:schemeClr>
                </a:solidFill>
              </a:defRPr>
            </a:lvl1pPr>
            <a:lvl2pPr>
              <a:defRPr sz="1200">
                <a:solidFill>
                  <a:schemeClr val="tx1">
                    <a:lumMod val="65000"/>
                    <a:lumOff val="35000"/>
                  </a:schemeClr>
                </a:solidFill>
              </a:defRPr>
            </a:lvl2pPr>
            <a:lvl3pPr>
              <a:defRPr sz="1050">
                <a:solidFill>
                  <a:schemeClr val="tx1">
                    <a:lumMod val="65000"/>
                    <a:lumOff val="35000"/>
                  </a:schemeClr>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3" name="Titre 2">
            <a:extLst>
              <a:ext uri="{FF2B5EF4-FFF2-40B4-BE49-F238E27FC236}">
                <a16:creationId xmlns:a16="http://schemas.microsoft.com/office/drawing/2014/main" id="{8F43575F-7025-4100-95D8-AB5D8B996E18}"/>
              </a:ext>
            </a:extLst>
          </p:cNvPr>
          <p:cNvSpPr>
            <a:spLocks noGrp="1"/>
          </p:cNvSpPr>
          <p:nvPr>
            <p:ph type="title" hasCustomPrompt="1"/>
          </p:nvPr>
        </p:nvSpPr>
        <p:spPr>
          <a:xfrm>
            <a:off x="303590" y="287112"/>
            <a:ext cx="8538210" cy="362407"/>
          </a:xfrm>
        </p:spPr>
        <p:txBody>
          <a:bodyPr/>
          <a:lstStyle>
            <a:lvl1pPr>
              <a:defRPr/>
            </a:lvl1pPr>
          </a:lstStyle>
          <a:p>
            <a:r>
              <a:rPr lang="fr-FR" dirty="0" err="1"/>
              <a:t>Title</a:t>
            </a:r>
            <a:r>
              <a:rPr lang="fr-FR" dirty="0"/>
              <a:t> of the slide</a:t>
            </a:r>
          </a:p>
        </p:txBody>
      </p:sp>
      <p:sp>
        <p:nvSpPr>
          <p:cNvPr id="14" name="Text Placeholder 5">
            <a:extLst>
              <a:ext uri="{FF2B5EF4-FFF2-40B4-BE49-F238E27FC236}">
                <a16:creationId xmlns:a16="http://schemas.microsoft.com/office/drawing/2014/main" id="{3946F594-BA66-4464-A354-77BE6FF12C05}"/>
              </a:ext>
            </a:extLst>
          </p:cNvPr>
          <p:cNvSpPr>
            <a:spLocks noGrp="1"/>
          </p:cNvSpPr>
          <p:nvPr>
            <p:ph type="body" sz="quarter" idx="15" hasCustomPrompt="1"/>
          </p:nvPr>
        </p:nvSpPr>
        <p:spPr>
          <a:xfrm>
            <a:off x="303589" y="1026448"/>
            <a:ext cx="3323306" cy="276999"/>
          </a:xfrm>
          <a:noFill/>
        </p:spPr>
        <p:txBody>
          <a:bodyPr wrap="square" lIns="72000" rIns="72000" bIns="0">
            <a:spAutoFit/>
          </a:bodyPr>
          <a:lstStyle>
            <a:lvl1pPr marL="0" indent="0">
              <a:buNone/>
              <a:defRPr sz="1500">
                <a:solidFill>
                  <a:schemeClr val="tx1">
                    <a:lumMod val="65000"/>
                    <a:lumOff val="35000"/>
                  </a:schemeClr>
                </a:solidFill>
              </a:defRPr>
            </a:lvl1pPr>
          </a:lstStyle>
          <a:p>
            <a:pPr lvl="0"/>
            <a:r>
              <a:rPr lang="en-GB" dirty="0"/>
              <a:t>Subtitle of the slide</a:t>
            </a:r>
          </a:p>
        </p:txBody>
      </p:sp>
      <p:sp>
        <p:nvSpPr>
          <p:cNvPr id="5" name="Footer Placeholder 4">
            <a:extLst>
              <a:ext uri="{FF2B5EF4-FFF2-40B4-BE49-F238E27FC236}">
                <a16:creationId xmlns:a16="http://schemas.microsoft.com/office/drawing/2014/main" id="{B29368F8-6E35-4241-B5CE-42635516734C}"/>
              </a:ext>
            </a:extLst>
          </p:cNvPr>
          <p:cNvSpPr>
            <a:spLocks noGrp="1"/>
          </p:cNvSpPr>
          <p:nvPr>
            <p:ph type="ftr" sz="quarter" idx="17"/>
          </p:nvPr>
        </p:nvSpPr>
        <p:spPr>
          <a:xfrm>
            <a:off x="301752" y="4437126"/>
            <a:ext cx="8538640" cy="164592"/>
          </a:xfrm>
        </p:spPr>
        <p:txBody>
          <a:bodyPr/>
          <a:lstStyle/>
          <a:p>
            <a:endParaRPr lang="en-US" dirty="0"/>
          </a:p>
        </p:txBody>
      </p:sp>
    </p:spTree>
    <p:extLst>
      <p:ext uri="{BB962C8B-B14F-4D97-AF65-F5344CB8AC3E}">
        <p14:creationId xmlns:p14="http://schemas.microsoft.com/office/powerpoint/2010/main" val="315978130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6723160"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615283"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5007"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2469336"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35007" y="1831103"/>
            <a:ext cx="1948830" cy="1550392"/>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13" name="Text Placeholder 10"/>
          <p:cNvSpPr>
            <a:spLocks noGrp="1"/>
          </p:cNvSpPr>
          <p:nvPr>
            <p:ph type="body" sz="quarter" idx="18"/>
          </p:nvPr>
        </p:nvSpPr>
        <p:spPr>
          <a:xfrm>
            <a:off x="235007" y="1388443"/>
            <a:ext cx="1948830" cy="442660"/>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69336" y="1388443"/>
            <a:ext cx="1948830" cy="442660"/>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2" name="Picture Placeholder 6"/>
          <p:cNvSpPr>
            <a:spLocks noGrp="1"/>
          </p:cNvSpPr>
          <p:nvPr>
            <p:ph type="pic" sz="quarter" idx="17"/>
          </p:nvPr>
        </p:nvSpPr>
        <p:spPr>
          <a:xfrm>
            <a:off x="2469336" y="1831103"/>
            <a:ext cx="1948830" cy="1550392"/>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15" name="Text Placeholder 10"/>
          <p:cNvSpPr>
            <a:spLocks noGrp="1"/>
          </p:cNvSpPr>
          <p:nvPr>
            <p:ph type="body" sz="quarter" idx="20"/>
          </p:nvPr>
        </p:nvSpPr>
        <p:spPr>
          <a:xfrm>
            <a:off x="4703665"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17" name="Text Placeholder 10"/>
          <p:cNvSpPr>
            <a:spLocks noGrp="1"/>
          </p:cNvSpPr>
          <p:nvPr>
            <p:ph type="body" sz="quarter" idx="22"/>
          </p:nvPr>
        </p:nvSpPr>
        <p:spPr>
          <a:xfrm>
            <a:off x="4703665" y="1388443"/>
            <a:ext cx="1948830" cy="442660"/>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6" name="Picture Placeholder 6"/>
          <p:cNvSpPr>
            <a:spLocks noGrp="1"/>
          </p:cNvSpPr>
          <p:nvPr>
            <p:ph type="pic" sz="quarter" idx="21"/>
          </p:nvPr>
        </p:nvSpPr>
        <p:spPr>
          <a:xfrm>
            <a:off x="4703665" y="1831103"/>
            <a:ext cx="1948830" cy="1550392"/>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
        <p:nvSpPr>
          <p:cNvPr id="18" name="Text Placeholder 10"/>
          <p:cNvSpPr>
            <a:spLocks noGrp="1"/>
          </p:cNvSpPr>
          <p:nvPr>
            <p:ph type="body" sz="quarter" idx="23"/>
          </p:nvPr>
        </p:nvSpPr>
        <p:spPr>
          <a:xfrm>
            <a:off x="6937995"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20" name="Text Placeholder 10"/>
          <p:cNvSpPr>
            <a:spLocks noGrp="1"/>
          </p:cNvSpPr>
          <p:nvPr>
            <p:ph type="body" sz="quarter" idx="25"/>
          </p:nvPr>
        </p:nvSpPr>
        <p:spPr>
          <a:xfrm>
            <a:off x="6937995" y="1388443"/>
            <a:ext cx="1948830" cy="442660"/>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9" name="Picture Placeholder 6"/>
          <p:cNvSpPr>
            <a:spLocks noGrp="1"/>
          </p:cNvSpPr>
          <p:nvPr>
            <p:ph type="pic" sz="quarter" idx="24"/>
          </p:nvPr>
        </p:nvSpPr>
        <p:spPr>
          <a:xfrm>
            <a:off x="6937995" y="1831103"/>
            <a:ext cx="1948830" cy="1550392"/>
          </a:xfrm>
        </p:spPr>
        <p:txBody>
          <a:bodyPr lIns="72000" tIns="72000" rIns="72000" bIns="72000">
            <a:normAutofit/>
          </a:bodyPr>
          <a:lstStyle>
            <a:lvl1pPr>
              <a:defRPr sz="1100">
                <a:solidFill>
                  <a:schemeClr val="bg2"/>
                </a:solidFill>
              </a:defRPr>
            </a:lvl1pPr>
          </a:lstStyle>
          <a:p>
            <a:r>
              <a:rPr lang="en-US" dirty="0"/>
              <a:t>Click icon to add picture</a:t>
            </a:r>
            <a:endParaRPr lang="en-GB" dirty="0"/>
          </a:p>
        </p:txBody>
      </p:sp>
    </p:spTree>
    <p:extLst>
      <p:ext uri="{BB962C8B-B14F-4D97-AF65-F5344CB8AC3E}">
        <p14:creationId xmlns:p14="http://schemas.microsoft.com/office/powerpoint/2010/main" val="332691448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4_Text &amp; visual">
    <p:spTree>
      <p:nvGrpSpPr>
        <p:cNvPr id="1" name=""/>
        <p:cNvGrpSpPr/>
        <p:nvPr/>
      </p:nvGrpSpPr>
      <p:grpSpPr>
        <a:xfrm>
          <a:off x="0" y="0"/>
          <a:ext cx="0" cy="0"/>
          <a:chOff x="0" y="0"/>
          <a:chExt cx="0" cy="0"/>
        </a:xfrm>
      </p:grpSpPr>
      <p:sp>
        <p:nvSpPr>
          <p:cNvPr id="13" name="Espace réservé pour une image  14">
            <a:extLst>
              <a:ext uri="{FF2B5EF4-FFF2-40B4-BE49-F238E27FC236}">
                <a16:creationId xmlns:a16="http://schemas.microsoft.com/office/drawing/2014/main" id="{CF658DAE-7146-4BB8-8107-92D632B4BBF9}"/>
              </a:ext>
            </a:extLst>
          </p:cNvPr>
          <p:cNvSpPr>
            <a:spLocks noGrp="1"/>
          </p:cNvSpPr>
          <p:nvPr>
            <p:ph type="pic" sz="quarter" idx="16" hasCustomPrompt="1"/>
          </p:nvPr>
        </p:nvSpPr>
        <p:spPr>
          <a:xfrm>
            <a:off x="3842919" y="1026447"/>
            <a:ext cx="4997472" cy="1522476"/>
          </a:xfrm>
          <a:prstGeom prst="rect">
            <a:avLst/>
          </a:prstGeom>
          <a:pattFill prst="wdUpDiag">
            <a:fgClr>
              <a:schemeClr val="bg1">
                <a:lumMod val="75000"/>
              </a:schemeClr>
            </a:fgClr>
            <a:bgClr>
              <a:schemeClr val="bg1">
                <a:lumMod val="85000"/>
              </a:schemeClr>
            </a:bgClr>
          </a:pattFill>
        </p:spPr>
        <p:txBody>
          <a:bodyPr wrap="square">
            <a:noAutofit/>
          </a:bodyPr>
          <a:lstStyle/>
          <a:p>
            <a:r>
              <a:rPr lang="en-GB" dirty="0"/>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0" name="Content Placeholder 2">
            <a:extLst>
              <a:ext uri="{FF2B5EF4-FFF2-40B4-BE49-F238E27FC236}">
                <a16:creationId xmlns:a16="http://schemas.microsoft.com/office/drawing/2014/main" id="{BC255F4D-0F63-429F-A210-8AB39E1597B6}"/>
              </a:ext>
            </a:extLst>
          </p:cNvPr>
          <p:cNvSpPr>
            <a:spLocks noGrp="1"/>
          </p:cNvSpPr>
          <p:nvPr>
            <p:ph idx="1" hasCustomPrompt="1"/>
          </p:nvPr>
        </p:nvSpPr>
        <p:spPr>
          <a:xfrm>
            <a:off x="303589" y="1356615"/>
            <a:ext cx="3323306" cy="2901060"/>
          </a:xfrm>
        </p:spPr>
        <p:txBody>
          <a:bodyPr>
            <a:normAutofit/>
          </a:bodyPr>
          <a:lstStyle>
            <a:lvl1pPr>
              <a:spcBef>
                <a:spcPts val="1350"/>
              </a:spcBef>
              <a:defRPr sz="1200">
                <a:solidFill>
                  <a:schemeClr val="tx1">
                    <a:lumMod val="65000"/>
                    <a:lumOff val="35000"/>
                  </a:schemeClr>
                </a:solidFill>
              </a:defRPr>
            </a:lvl1pPr>
            <a:lvl2pPr>
              <a:defRPr sz="1200">
                <a:solidFill>
                  <a:schemeClr val="tx1">
                    <a:lumMod val="65000"/>
                    <a:lumOff val="35000"/>
                  </a:schemeClr>
                </a:solidFill>
              </a:defRPr>
            </a:lvl2pPr>
            <a:lvl3pPr>
              <a:defRPr sz="1050">
                <a:solidFill>
                  <a:schemeClr val="tx1">
                    <a:lumMod val="65000"/>
                    <a:lumOff val="35000"/>
                  </a:schemeClr>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3" name="Titre 2">
            <a:extLst>
              <a:ext uri="{FF2B5EF4-FFF2-40B4-BE49-F238E27FC236}">
                <a16:creationId xmlns:a16="http://schemas.microsoft.com/office/drawing/2014/main" id="{8F43575F-7025-4100-95D8-AB5D8B996E18}"/>
              </a:ext>
            </a:extLst>
          </p:cNvPr>
          <p:cNvSpPr>
            <a:spLocks noGrp="1"/>
          </p:cNvSpPr>
          <p:nvPr>
            <p:ph type="title" hasCustomPrompt="1"/>
          </p:nvPr>
        </p:nvSpPr>
        <p:spPr>
          <a:xfrm>
            <a:off x="303590" y="287112"/>
            <a:ext cx="8538210" cy="362407"/>
          </a:xfrm>
        </p:spPr>
        <p:txBody>
          <a:bodyPr/>
          <a:lstStyle>
            <a:lvl1pPr>
              <a:defRPr/>
            </a:lvl1pPr>
          </a:lstStyle>
          <a:p>
            <a:r>
              <a:rPr lang="fr-FR" dirty="0" err="1"/>
              <a:t>Title</a:t>
            </a:r>
            <a:r>
              <a:rPr lang="fr-FR" dirty="0"/>
              <a:t> of the slide</a:t>
            </a:r>
          </a:p>
        </p:txBody>
      </p:sp>
      <p:sp>
        <p:nvSpPr>
          <p:cNvPr id="14" name="Text Placeholder 5">
            <a:extLst>
              <a:ext uri="{FF2B5EF4-FFF2-40B4-BE49-F238E27FC236}">
                <a16:creationId xmlns:a16="http://schemas.microsoft.com/office/drawing/2014/main" id="{3946F594-BA66-4464-A354-77BE6FF12C05}"/>
              </a:ext>
            </a:extLst>
          </p:cNvPr>
          <p:cNvSpPr>
            <a:spLocks noGrp="1"/>
          </p:cNvSpPr>
          <p:nvPr>
            <p:ph type="body" sz="quarter" idx="15" hasCustomPrompt="1"/>
          </p:nvPr>
        </p:nvSpPr>
        <p:spPr>
          <a:xfrm>
            <a:off x="303589" y="1026448"/>
            <a:ext cx="3323306" cy="276999"/>
          </a:xfrm>
          <a:noFill/>
        </p:spPr>
        <p:txBody>
          <a:bodyPr wrap="square" lIns="72000" rIns="72000" bIns="0">
            <a:spAutoFit/>
          </a:bodyPr>
          <a:lstStyle>
            <a:lvl1pPr marL="0" indent="0">
              <a:buNone/>
              <a:defRPr sz="1500">
                <a:solidFill>
                  <a:schemeClr val="tx1">
                    <a:lumMod val="65000"/>
                    <a:lumOff val="35000"/>
                  </a:schemeClr>
                </a:solidFill>
              </a:defRPr>
            </a:lvl1pPr>
          </a:lstStyle>
          <a:p>
            <a:pPr lvl="0"/>
            <a:r>
              <a:rPr lang="en-GB" dirty="0"/>
              <a:t>Subtitle of the slide</a:t>
            </a:r>
          </a:p>
        </p:txBody>
      </p:sp>
      <p:sp>
        <p:nvSpPr>
          <p:cNvPr id="5" name="Footer Placeholder 4">
            <a:extLst>
              <a:ext uri="{FF2B5EF4-FFF2-40B4-BE49-F238E27FC236}">
                <a16:creationId xmlns:a16="http://schemas.microsoft.com/office/drawing/2014/main" id="{B29368F8-6E35-4241-B5CE-42635516734C}"/>
              </a:ext>
            </a:extLst>
          </p:cNvPr>
          <p:cNvSpPr>
            <a:spLocks noGrp="1"/>
          </p:cNvSpPr>
          <p:nvPr>
            <p:ph type="ftr" sz="quarter" idx="17"/>
          </p:nvPr>
        </p:nvSpPr>
        <p:spPr>
          <a:xfrm>
            <a:off x="301752" y="4437126"/>
            <a:ext cx="8538640" cy="164592"/>
          </a:xfrm>
        </p:spPr>
        <p:txBody>
          <a:bodyPr/>
          <a:lstStyle/>
          <a:p>
            <a:endParaRPr lang="en-US" dirty="0"/>
          </a:p>
        </p:txBody>
      </p:sp>
      <p:sp>
        <p:nvSpPr>
          <p:cNvPr id="12" name="Espace réservé pour une image  14">
            <a:extLst>
              <a:ext uri="{FF2B5EF4-FFF2-40B4-BE49-F238E27FC236}">
                <a16:creationId xmlns:a16="http://schemas.microsoft.com/office/drawing/2014/main" id="{9C078CE4-F305-604A-86A3-BF934170F3D1}"/>
              </a:ext>
            </a:extLst>
          </p:cNvPr>
          <p:cNvSpPr>
            <a:spLocks noGrp="1"/>
          </p:cNvSpPr>
          <p:nvPr>
            <p:ph type="pic" sz="quarter" idx="18" hasCustomPrompt="1"/>
          </p:nvPr>
        </p:nvSpPr>
        <p:spPr>
          <a:xfrm>
            <a:off x="3842919" y="2750496"/>
            <a:ext cx="4997472" cy="1522476"/>
          </a:xfrm>
          <a:prstGeom prst="rect">
            <a:avLst/>
          </a:prstGeom>
          <a:pattFill prst="wdUpDiag">
            <a:fgClr>
              <a:schemeClr val="bg1">
                <a:lumMod val="75000"/>
              </a:schemeClr>
            </a:fgClr>
            <a:bgClr>
              <a:schemeClr val="bg1">
                <a:lumMod val="85000"/>
              </a:schemeClr>
            </a:bgClr>
          </a:pattFill>
        </p:spPr>
        <p:txBody>
          <a:bodyPr wrap="square">
            <a:noAutofit/>
          </a:bodyPr>
          <a:lstStyle/>
          <a:p>
            <a:r>
              <a:rPr lang="en-GB" dirty="0"/>
              <a:t> </a:t>
            </a:r>
          </a:p>
        </p:txBody>
      </p:sp>
    </p:spTree>
    <p:extLst>
      <p:ext uri="{BB962C8B-B14F-4D97-AF65-F5344CB8AC3E}">
        <p14:creationId xmlns:p14="http://schemas.microsoft.com/office/powerpoint/2010/main" val="1693001929"/>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5_Text &amp; visual">
    <p:spTree>
      <p:nvGrpSpPr>
        <p:cNvPr id="1" name=""/>
        <p:cNvGrpSpPr/>
        <p:nvPr/>
      </p:nvGrpSpPr>
      <p:grpSpPr>
        <a:xfrm>
          <a:off x="0" y="0"/>
          <a:ext cx="0" cy="0"/>
          <a:chOff x="0" y="0"/>
          <a:chExt cx="0" cy="0"/>
        </a:xfrm>
      </p:grpSpPr>
      <p:sp>
        <p:nvSpPr>
          <p:cNvPr id="13" name="Espace réservé pour une image  14">
            <a:extLst>
              <a:ext uri="{FF2B5EF4-FFF2-40B4-BE49-F238E27FC236}">
                <a16:creationId xmlns:a16="http://schemas.microsoft.com/office/drawing/2014/main" id="{CF658DAE-7146-4BB8-8107-92D632B4BBF9}"/>
              </a:ext>
            </a:extLst>
          </p:cNvPr>
          <p:cNvSpPr>
            <a:spLocks noGrp="1"/>
          </p:cNvSpPr>
          <p:nvPr>
            <p:ph type="pic" sz="quarter" idx="16" hasCustomPrompt="1"/>
          </p:nvPr>
        </p:nvSpPr>
        <p:spPr>
          <a:xfrm>
            <a:off x="3842919" y="1026447"/>
            <a:ext cx="2393442" cy="1522476"/>
          </a:xfrm>
          <a:prstGeom prst="rect">
            <a:avLst/>
          </a:prstGeom>
          <a:pattFill prst="wdUpDiag">
            <a:fgClr>
              <a:schemeClr val="bg1">
                <a:lumMod val="75000"/>
              </a:schemeClr>
            </a:fgClr>
            <a:bgClr>
              <a:schemeClr val="bg1">
                <a:lumMod val="85000"/>
              </a:schemeClr>
            </a:bgClr>
          </a:pattFill>
        </p:spPr>
        <p:txBody>
          <a:bodyPr wrap="square">
            <a:noAutofit/>
          </a:bodyPr>
          <a:lstStyle/>
          <a:p>
            <a:r>
              <a:rPr lang="en-GB" dirty="0"/>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0" name="Content Placeholder 2">
            <a:extLst>
              <a:ext uri="{FF2B5EF4-FFF2-40B4-BE49-F238E27FC236}">
                <a16:creationId xmlns:a16="http://schemas.microsoft.com/office/drawing/2014/main" id="{BC255F4D-0F63-429F-A210-8AB39E1597B6}"/>
              </a:ext>
            </a:extLst>
          </p:cNvPr>
          <p:cNvSpPr>
            <a:spLocks noGrp="1"/>
          </p:cNvSpPr>
          <p:nvPr>
            <p:ph idx="1" hasCustomPrompt="1"/>
          </p:nvPr>
        </p:nvSpPr>
        <p:spPr>
          <a:xfrm>
            <a:off x="303589" y="1356615"/>
            <a:ext cx="3323306" cy="2901060"/>
          </a:xfrm>
        </p:spPr>
        <p:txBody>
          <a:bodyPr>
            <a:normAutofit/>
          </a:bodyPr>
          <a:lstStyle>
            <a:lvl1pPr>
              <a:spcBef>
                <a:spcPts val="1350"/>
              </a:spcBef>
              <a:defRPr sz="1200">
                <a:solidFill>
                  <a:schemeClr val="tx1">
                    <a:lumMod val="65000"/>
                    <a:lumOff val="35000"/>
                  </a:schemeClr>
                </a:solidFill>
              </a:defRPr>
            </a:lvl1pPr>
            <a:lvl2pPr>
              <a:defRPr sz="1200">
                <a:solidFill>
                  <a:schemeClr val="tx1">
                    <a:lumMod val="65000"/>
                    <a:lumOff val="35000"/>
                  </a:schemeClr>
                </a:solidFill>
              </a:defRPr>
            </a:lvl2pPr>
            <a:lvl3pPr>
              <a:defRPr sz="1050">
                <a:solidFill>
                  <a:schemeClr val="tx1">
                    <a:lumMod val="65000"/>
                    <a:lumOff val="35000"/>
                  </a:schemeClr>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3" name="Titre 2">
            <a:extLst>
              <a:ext uri="{FF2B5EF4-FFF2-40B4-BE49-F238E27FC236}">
                <a16:creationId xmlns:a16="http://schemas.microsoft.com/office/drawing/2014/main" id="{8F43575F-7025-4100-95D8-AB5D8B996E18}"/>
              </a:ext>
            </a:extLst>
          </p:cNvPr>
          <p:cNvSpPr>
            <a:spLocks noGrp="1"/>
          </p:cNvSpPr>
          <p:nvPr>
            <p:ph type="title" hasCustomPrompt="1"/>
          </p:nvPr>
        </p:nvSpPr>
        <p:spPr>
          <a:xfrm>
            <a:off x="303590" y="287112"/>
            <a:ext cx="8538210" cy="362407"/>
          </a:xfrm>
        </p:spPr>
        <p:txBody>
          <a:bodyPr/>
          <a:lstStyle>
            <a:lvl1pPr>
              <a:defRPr/>
            </a:lvl1pPr>
          </a:lstStyle>
          <a:p>
            <a:r>
              <a:rPr lang="fr-FR" dirty="0" err="1"/>
              <a:t>Title</a:t>
            </a:r>
            <a:r>
              <a:rPr lang="fr-FR" dirty="0"/>
              <a:t> of the slide</a:t>
            </a:r>
          </a:p>
        </p:txBody>
      </p:sp>
      <p:sp>
        <p:nvSpPr>
          <p:cNvPr id="14" name="Text Placeholder 5">
            <a:extLst>
              <a:ext uri="{FF2B5EF4-FFF2-40B4-BE49-F238E27FC236}">
                <a16:creationId xmlns:a16="http://schemas.microsoft.com/office/drawing/2014/main" id="{3946F594-BA66-4464-A354-77BE6FF12C05}"/>
              </a:ext>
            </a:extLst>
          </p:cNvPr>
          <p:cNvSpPr>
            <a:spLocks noGrp="1"/>
          </p:cNvSpPr>
          <p:nvPr>
            <p:ph type="body" sz="quarter" idx="15" hasCustomPrompt="1"/>
          </p:nvPr>
        </p:nvSpPr>
        <p:spPr>
          <a:xfrm>
            <a:off x="303589" y="1026448"/>
            <a:ext cx="3323306" cy="276999"/>
          </a:xfrm>
          <a:noFill/>
        </p:spPr>
        <p:txBody>
          <a:bodyPr wrap="square" lIns="72000" rIns="72000" bIns="0">
            <a:spAutoFit/>
          </a:bodyPr>
          <a:lstStyle>
            <a:lvl1pPr marL="0" indent="0">
              <a:buNone/>
              <a:defRPr sz="1500">
                <a:solidFill>
                  <a:schemeClr val="tx1">
                    <a:lumMod val="65000"/>
                    <a:lumOff val="35000"/>
                  </a:schemeClr>
                </a:solidFill>
              </a:defRPr>
            </a:lvl1pPr>
          </a:lstStyle>
          <a:p>
            <a:pPr lvl="0"/>
            <a:r>
              <a:rPr lang="en-GB" dirty="0"/>
              <a:t>Subtitle of the slide</a:t>
            </a:r>
          </a:p>
        </p:txBody>
      </p:sp>
      <p:sp>
        <p:nvSpPr>
          <p:cNvPr id="5" name="Footer Placeholder 4">
            <a:extLst>
              <a:ext uri="{FF2B5EF4-FFF2-40B4-BE49-F238E27FC236}">
                <a16:creationId xmlns:a16="http://schemas.microsoft.com/office/drawing/2014/main" id="{B29368F8-6E35-4241-B5CE-42635516734C}"/>
              </a:ext>
            </a:extLst>
          </p:cNvPr>
          <p:cNvSpPr>
            <a:spLocks noGrp="1"/>
          </p:cNvSpPr>
          <p:nvPr>
            <p:ph type="ftr" sz="quarter" idx="17"/>
          </p:nvPr>
        </p:nvSpPr>
        <p:spPr>
          <a:xfrm>
            <a:off x="301752" y="4437126"/>
            <a:ext cx="8538640" cy="164592"/>
          </a:xfrm>
        </p:spPr>
        <p:txBody>
          <a:bodyPr/>
          <a:lstStyle/>
          <a:p>
            <a:endParaRPr lang="en-US" dirty="0"/>
          </a:p>
        </p:txBody>
      </p:sp>
      <p:sp>
        <p:nvSpPr>
          <p:cNvPr id="12" name="Espace réservé pour une image  14">
            <a:extLst>
              <a:ext uri="{FF2B5EF4-FFF2-40B4-BE49-F238E27FC236}">
                <a16:creationId xmlns:a16="http://schemas.microsoft.com/office/drawing/2014/main" id="{9C078CE4-F305-604A-86A3-BF934170F3D1}"/>
              </a:ext>
            </a:extLst>
          </p:cNvPr>
          <p:cNvSpPr>
            <a:spLocks noGrp="1"/>
          </p:cNvSpPr>
          <p:nvPr>
            <p:ph type="pic" sz="quarter" idx="18" hasCustomPrompt="1"/>
          </p:nvPr>
        </p:nvSpPr>
        <p:spPr>
          <a:xfrm>
            <a:off x="3842919" y="2750496"/>
            <a:ext cx="2393442" cy="1522476"/>
          </a:xfrm>
          <a:prstGeom prst="rect">
            <a:avLst/>
          </a:prstGeom>
          <a:pattFill prst="wdUpDiag">
            <a:fgClr>
              <a:schemeClr val="bg1">
                <a:lumMod val="75000"/>
              </a:schemeClr>
            </a:fgClr>
            <a:bgClr>
              <a:schemeClr val="bg1">
                <a:lumMod val="85000"/>
              </a:schemeClr>
            </a:bgClr>
          </a:pattFill>
        </p:spPr>
        <p:txBody>
          <a:bodyPr wrap="square">
            <a:noAutofit/>
          </a:bodyPr>
          <a:lstStyle/>
          <a:p>
            <a:r>
              <a:rPr lang="en-GB" dirty="0"/>
              <a:t> </a:t>
            </a:r>
          </a:p>
        </p:txBody>
      </p:sp>
      <p:sp>
        <p:nvSpPr>
          <p:cNvPr id="15" name="Espace réservé pour une image  14">
            <a:extLst>
              <a:ext uri="{FF2B5EF4-FFF2-40B4-BE49-F238E27FC236}">
                <a16:creationId xmlns:a16="http://schemas.microsoft.com/office/drawing/2014/main" id="{3807AC58-D27E-854B-9501-D3D775E71A12}"/>
              </a:ext>
            </a:extLst>
          </p:cNvPr>
          <p:cNvSpPr>
            <a:spLocks noGrp="1"/>
          </p:cNvSpPr>
          <p:nvPr>
            <p:ph type="pic" sz="quarter" idx="19" hasCustomPrompt="1"/>
          </p:nvPr>
        </p:nvSpPr>
        <p:spPr>
          <a:xfrm>
            <a:off x="6447161" y="1026447"/>
            <a:ext cx="2393442" cy="1522476"/>
          </a:xfrm>
          <a:prstGeom prst="rect">
            <a:avLst/>
          </a:prstGeom>
          <a:pattFill prst="wdUpDiag">
            <a:fgClr>
              <a:schemeClr val="bg1">
                <a:lumMod val="75000"/>
              </a:schemeClr>
            </a:fgClr>
            <a:bgClr>
              <a:schemeClr val="bg1">
                <a:lumMod val="85000"/>
              </a:schemeClr>
            </a:bgClr>
          </a:pattFill>
        </p:spPr>
        <p:txBody>
          <a:bodyPr wrap="square">
            <a:noAutofit/>
          </a:bodyPr>
          <a:lstStyle/>
          <a:p>
            <a:r>
              <a:rPr lang="en-GB" dirty="0"/>
              <a:t> </a:t>
            </a:r>
          </a:p>
        </p:txBody>
      </p:sp>
      <p:sp>
        <p:nvSpPr>
          <p:cNvPr id="16" name="Espace réservé pour une image  14">
            <a:extLst>
              <a:ext uri="{FF2B5EF4-FFF2-40B4-BE49-F238E27FC236}">
                <a16:creationId xmlns:a16="http://schemas.microsoft.com/office/drawing/2014/main" id="{A4E8A608-3C25-C543-9BC9-9A0E7F263004}"/>
              </a:ext>
            </a:extLst>
          </p:cNvPr>
          <p:cNvSpPr>
            <a:spLocks noGrp="1"/>
          </p:cNvSpPr>
          <p:nvPr>
            <p:ph type="pic" sz="quarter" idx="20" hasCustomPrompt="1"/>
          </p:nvPr>
        </p:nvSpPr>
        <p:spPr>
          <a:xfrm>
            <a:off x="6447161" y="2750496"/>
            <a:ext cx="2393442" cy="1522476"/>
          </a:xfrm>
          <a:prstGeom prst="rect">
            <a:avLst/>
          </a:prstGeom>
          <a:pattFill prst="wdUpDiag">
            <a:fgClr>
              <a:schemeClr val="bg1">
                <a:lumMod val="75000"/>
              </a:schemeClr>
            </a:fgClr>
            <a:bgClr>
              <a:schemeClr val="bg1">
                <a:lumMod val="85000"/>
              </a:schemeClr>
            </a:bgClr>
          </a:pattFill>
        </p:spPr>
        <p:txBody>
          <a:bodyPr wrap="square">
            <a:noAutofit/>
          </a:bodyPr>
          <a:lstStyle/>
          <a:p>
            <a:r>
              <a:rPr lang="en-GB" dirty="0"/>
              <a:t> </a:t>
            </a:r>
          </a:p>
        </p:txBody>
      </p:sp>
    </p:spTree>
    <p:extLst>
      <p:ext uri="{BB962C8B-B14F-4D97-AF65-F5344CB8AC3E}">
        <p14:creationId xmlns:p14="http://schemas.microsoft.com/office/powerpoint/2010/main" val="229181413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_Text &amp; visual">
    <p:spTree>
      <p:nvGrpSpPr>
        <p:cNvPr id="1" name=""/>
        <p:cNvGrpSpPr/>
        <p:nvPr/>
      </p:nvGrpSpPr>
      <p:grpSpPr>
        <a:xfrm>
          <a:off x="0" y="0"/>
          <a:ext cx="0" cy="0"/>
          <a:chOff x="0" y="0"/>
          <a:chExt cx="0" cy="0"/>
        </a:xfrm>
      </p:grpSpPr>
      <p:sp>
        <p:nvSpPr>
          <p:cNvPr id="13" name="Espace réservé pour une image  14">
            <a:extLst>
              <a:ext uri="{FF2B5EF4-FFF2-40B4-BE49-F238E27FC236}">
                <a16:creationId xmlns:a16="http://schemas.microsoft.com/office/drawing/2014/main" id="{CF658DAE-7146-4BB8-8107-92D632B4BBF9}"/>
              </a:ext>
            </a:extLst>
          </p:cNvPr>
          <p:cNvSpPr>
            <a:spLocks noGrp="1"/>
          </p:cNvSpPr>
          <p:nvPr>
            <p:ph type="pic" sz="quarter" idx="16" hasCustomPrompt="1"/>
          </p:nvPr>
        </p:nvSpPr>
        <p:spPr>
          <a:xfrm>
            <a:off x="6503670" y="0"/>
            <a:ext cx="2640330" cy="51435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dirty="0"/>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0" name="Content Placeholder 2">
            <a:extLst>
              <a:ext uri="{FF2B5EF4-FFF2-40B4-BE49-F238E27FC236}">
                <a16:creationId xmlns:a16="http://schemas.microsoft.com/office/drawing/2014/main" id="{BC255F4D-0F63-429F-A210-8AB39E1597B6}"/>
              </a:ext>
            </a:extLst>
          </p:cNvPr>
          <p:cNvSpPr>
            <a:spLocks noGrp="1"/>
          </p:cNvSpPr>
          <p:nvPr>
            <p:ph idx="1" hasCustomPrompt="1"/>
          </p:nvPr>
        </p:nvSpPr>
        <p:spPr>
          <a:xfrm>
            <a:off x="307237" y="1356615"/>
            <a:ext cx="5985896" cy="2901060"/>
          </a:xfrm>
        </p:spPr>
        <p:txBody>
          <a:bodyPr>
            <a:normAutofit/>
          </a:bodyPr>
          <a:lstStyle>
            <a:lvl1pPr>
              <a:spcBef>
                <a:spcPts val="1350"/>
              </a:spcBef>
              <a:defRPr sz="1200">
                <a:solidFill>
                  <a:schemeClr val="tx1">
                    <a:lumMod val="65000"/>
                    <a:lumOff val="35000"/>
                  </a:schemeClr>
                </a:solidFill>
              </a:defRPr>
            </a:lvl1pPr>
            <a:lvl2pPr>
              <a:defRPr sz="1200">
                <a:solidFill>
                  <a:schemeClr val="tx1">
                    <a:lumMod val="65000"/>
                    <a:lumOff val="35000"/>
                  </a:schemeClr>
                </a:solidFill>
              </a:defRPr>
            </a:lvl2pPr>
            <a:lvl3pPr>
              <a:defRPr sz="1050">
                <a:solidFill>
                  <a:schemeClr val="tx1">
                    <a:lumMod val="65000"/>
                    <a:lumOff val="35000"/>
                  </a:schemeClr>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3" name="Titre 2">
            <a:extLst>
              <a:ext uri="{FF2B5EF4-FFF2-40B4-BE49-F238E27FC236}">
                <a16:creationId xmlns:a16="http://schemas.microsoft.com/office/drawing/2014/main" id="{8F43575F-7025-4100-95D8-AB5D8B996E18}"/>
              </a:ext>
            </a:extLst>
          </p:cNvPr>
          <p:cNvSpPr>
            <a:spLocks noGrp="1"/>
          </p:cNvSpPr>
          <p:nvPr>
            <p:ph type="title" hasCustomPrompt="1"/>
          </p:nvPr>
        </p:nvSpPr>
        <p:spPr>
          <a:xfrm>
            <a:off x="303590" y="287112"/>
            <a:ext cx="5991381" cy="362407"/>
          </a:xfrm>
        </p:spPr>
        <p:txBody>
          <a:bodyPr/>
          <a:lstStyle>
            <a:lvl1pPr>
              <a:defRPr/>
            </a:lvl1pPr>
          </a:lstStyle>
          <a:p>
            <a:r>
              <a:rPr lang="fr-FR" dirty="0" err="1"/>
              <a:t>Title</a:t>
            </a:r>
            <a:r>
              <a:rPr lang="fr-FR" dirty="0"/>
              <a:t> of the slide</a:t>
            </a:r>
          </a:p>
        </p:txBody>
      </p:sp>
      <p:sp>
        <p:nvSpPr>
          <p:cNvPr id="14" name="Text Placeholder 5">
            <a:extLst>
              <a:ext uri="{FF2B5EF4-FFF2-40B4-BE49-F238E27FC236}">
                <a16:creationId xmlns:a16="http://schemas.microsoft.com/office/drawing/2014/main" id="{3946F594-BA66-4464-A354-77BE6FF12C05}"/>
              </a:ext>
            </a:extLst>
          </p:cNvPr>
          <p:cNvSpPr>
            <a:spLocks noGrp="1"/>
          </p:cNvSpPr>
          <p:nvPr>
            <p:ph type="body" sz="quarter" idx="15" hasCustomPrompt="1"/>
          </p:nvPr>
        </p:nvSpPr>
        <p:spPr>
          <a:xfrm>
            <a:off x="307237" y="1026448"/>
            <a:ext cx="5985896" cy="276999"/>
          </a:xfrm>
          <a:noFill/>
        </p:spPr>
        <p:txBody>
          <a:bodyPr wrap="square" lIns="72000" rIns="72000" bIns="0">
            <a:spAutoFit/>
          </a:bodyPr>
          <a:lstStyle>
            <a:lvl1pPr marL="0" indent="0">
              <a:buNone/>
              <a:defRPr sz="1500">
                <a:solidFill>
                  <a:schemeClr val="tx1">
                    <a:lumMod val="65000"/>
                    <a:lumOff val="35000"/>
                  </a:schemeClr>
                </a:solidFill>
              </a:defRPr>
            </a:lvl1pPr>
          </a:lstStyle>
          <a:p>
            <a:pPr lvl="0"/>
            <a:r>
              <a:rPr lang="en-GB" dirty="0"/>
              <a:t>Subtitle of the slide</a:t>
            </a:r>
          </a:p>
        </p:txBody>
      </p:sp>
      <p:sp>
        <p:nvSpPr>
          <p:cNvPr id="5" name="Footer Placeholder 4">
            <a:extLst>
              <a:ext uri="{FF2B5EF4-FFF2-40B4-BE49-F238E27FC236}">
                <a16:creationId xmlns:a16="http://schemas.microsoft.com/office/drawing/2014/main" id="{B29368F8-6E35-4241-B5CE-42635516734C}"/>
              </a:ext>
            </a:extLst>
          </p:cNvPr>
          <p:cNvSpPr>
            <a:spLocks noGrp="1"/>
          </p:cNvSpPr>
          <p:nvPr>
            <p:ph type="ftr" sz="quarter" idx="17"/>
          </p:nvPr>
        </p:nvSpPr>
        <p:spPr>
          <a:xfrm>
            <a:off x="301752" y="4437126"/>
            <a:ext cx="5991382" cy="164592"/>
          </a:xfrm>
        </p:spPr>
        <p:txBody>
          <a:bodyPr/>
          <a:lstStyle/>
          <a:p>
            <a:endParaRPr lang="en-US" dirty="0"/>
          </a:p>
        </p:txBody>
      </p:sp>
      <p:grpSp>
        <p:nvGrpSpPr>
          <p:cNvPr id="12" name="Group 11">
            <a:extLst>
              <a:ext uri="{FF2B5EF4-FFF2-40B4-BE49-F238E27FC236}">
                <a16:creationId xmlns:a16="http://schemas.microsoft.com/office/drawing/2014/main" id="{F1C0D0FD-311B-B94F-BC43-03282B4F3F1A}"/>
              </a:ext>
            </a:extLst>
          </p:cNvPr>
          <p:cNvGrpSpPr/>
          <p:nvPr userDrawn="1"/>
        </p:nvGrpSpPr>
        <p:grpSpPr>
          <a:xfrm>
            <a:off x="8523674" y="4650582"/>
            <a:ext cx="324279" cy="295851"/>
            <a:chOff x="11309880" y="6178130"/>
            <a:chExt cx="490427" cy="447433"/>
          </a:xfrm>
        </p:grpSpPr>
        <p:sp>
          <p:nvSpPr>
            <p:cNvPr id="15" name="Freeform: Shape 6">
              <a:extLst>
                <a:ext uri="{FF2B5EF4-FFF2-40B4-BE49-F238E27FC236}">
                  <a16:creationId xmlns:a16="http://schemas.microsoft.com/office/drawing/2014/main" id="{0F7B847D-8F58-FE42-B1EB-F24609CAB107}"/>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sz="1350"/>
            </a:p>
          </p:txBody>
        </p:sp>
        <p:sp>
          <p:nvSpPr>
            <p:cNvPr id="16" name="Freeform: Shape 8">
              <a:extLst>
                <a:ext uri="{FF2B5EF4-FFF2-40B4-BE49-F238E27FC236}">
                  <a16:creationId xmlns:a16="http://schemas.microsoft.com/office/drawing/2014/main" id="{3CBC2A1E-483F-BB4C-B998-69AEFFF40C96}"/>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sz="1350"/>
            </a:p>
          </p:txBody>
        </p:sp>
        <p:sp>
          <p:nvSpPr>
            <p:cNvPr id="17" name="Freeform: Shape 11">
              <a:extLst>
                <a:ext uri="{FF2B5EF4-FFF2-40B4-BE49-F238E27FC236}">
                  <a16:creationId xmlns:a16="http://schemas.microsoft.com/office/drawing/2014/main" id="{4F835A36-8E6D-A84F-9C5A-0E3F7C1DB6D4}"/>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sz="1350"/>
            </a:p>
          </p:txBody>
        </p:sp>
        <p:sp>
          <p:nvSpPr>
            <p:cNvPr id="18" name="Freeform: Shape 12">
              <a:extLst>
                <a:ext uri="{FF2B5EF4-FFF2-40B4-BE49-F238E27FC236}">
                  <a16:creationId xmlns:a16="http://schemas.microsoft.com/office/drawing/2014/main" id="{BBC54415-529F-134B-B0FC-0E66EE7EA07D}"/>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sz="1350"/>
            </a:p>
          </p:txBody>
        </p:sp>
        <p:sp>
          <p:nvSpPr>
            <p:cNvPr id="19" name="Freeform: Shape 13">
              <a:extLst>
                <a:ext uri="{FF2B5EF4-FFF2-40B4-BE49-F238E27FC236}">
                  <a16:creationId xmlns:a16="http://schemas.microsoft.com/office/drawing/2014/main" id="{705CCBC6-FE79-FC47-A6BC-27DA36356EB6}"/>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sz="1350"/>
            </a:p>
          </p:txBody>
        </p:sp>
        <p:sp>
          <p:nvSpPr>
            <p:cNvPr id="20" name="Freeform: Shape 14">
              <a:extLst>
                <a:ext uri="{FF2B5EF4-FFF2-40B4-BE49-F238E27FC236}">
                  <a16:creationId xmlns:a16="http://schemas.microsoft.com/office/drawing/2014/main" id="{CEFA2930-C681-6543-BD82-C2ACC600266E}"/>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sz="1350"/>
            </a:p>
          </p:txBody>
        </p:sp>
        <p:sp>
          <p:nvSpPr>
            <p:cNvPr id="21" name="Freeform: Shape 15">
              <a:extLst>
                <a:ext uri="{FF2B5EF4-FFF2-40B4-BE49-F238E27FC236}">
                  <a16:creationId xmlns:a16="http://schemas.microsoft.com/office/drawing/2014/main" id="{A7C48028-8796-9A43-804B-9E208FE63A9A}"/>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sz="1350"/>
            </a:p>
          </p:txBody>
        </p:sp>
        <p:sp>
          <p:nvSpPr>
            <p:cNvPr id="22" name="Freeform: Shape 16">
              <a:extLst>
                <a:ext uri="{FF2B5EF4-FFF2-40B4-BE49-F238E27FC236}">
                  <a16:creationId xmlns:a16="http://schemas.microsoft.com/office/drawing/2014/main" id="{9661443B-CF68-8046-B866-373FA95E643D}"/>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sz="1350"/>
            </a:p>
          </p:txBody>
        </p:sp>
        <p:sp>
          <p:nvSpPr>
            <p:cNvPr id="23" name="Freeform: Shape 17">
              <a:extLst>
                <a:ext uri="{FF2B5EF4-FFF2-40B4-BE49-F238E27FC236}">
                  <a16:creationId xmlns:a16="http://schemas.microsoft.com/office/drawing/2014/main" id="{4204511B-1E59-D24B-A4A4-23DACE35D28A}"/>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sz="1350"/>
            </a:p>
          </p:txBody>
        </p:sp>
        <p:sp>
          <p:nvSpPr>
            <p:cNvPr id="24" name="Freeform: Shape 18">
              <a:extLst>
                <a:ext uri="{FF2B5EF4-FFF2-40B4-BE49-F238E27FC236}">
                  <a16:creationId xmlns:a16="http://schemas.microsoft.com/office/drawing/2014/main" id="{7F793001-8EA7-E84F-8486-F509417A6645}"/>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sz="1350"/>
            </a:p>
          </p:txBody>
        </p:sp>
        <p:sp>
          <p:nvSpPr>
            <p:cNvPr id="25" name="Freeform: Shape 19">
              <a:extLst>
                <a:ext uri="{FF2B5EF4-FFF2-40B4-BE49-F238E27FC236}">
                  <a16:creationId xmlns:a16="http://schemas.microsoft.com/office/drawing/2014/main" id="{633A8ACF-DD6C-3341-A639-A7D7FA96E983}"/>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sz="1350"/>
            </a:p>
          </p:txBody>
        </p:sp>
        <p:sp>
          <p:nvSpPr>
            <p:cNvPr id="26" name="Freeform: Shape 20">
              <a:extLst>
                <a:ext uri="{FF2B5EF4-FFF2-40B4-BE49-F238E27FC236}">
                  <a16:creationId xmlns:a16="http://schemas.microsoft.com/office/drawing/2014/main" id="{643E5379-5090-1A48-BF2D-68098D358E30}"/>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sz="1350"/>
            </a:p>
          </p:txBody>
        </p:sp>
        <p:sp>
          <p:nvSpPr>
            <p:cNvPr id="27" name="Freeform: Shape 21">
              <a:extLst>
                <a:ext uri="{FF2B5EF4-FFF2-40B4-BE49-F238E27FC236}">
                  <a16:creationId xmlns:a16="http://schemas.microsoft.com/office/drawing/2014/main" id="{C0980742-9AE1-654B-9DB6-105A1CCE798A}"/>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sz="1350"/>
            </a:p>
          </p:txBody>
        </p:sp>
        <p:sp>
          <p:nvSpPr>
            <p:cNvPr id="28" name="Freeform: Shape 22">
              <a:extLst>
                <a:ext uri="{FF2B5EF4-FFF2-40B4-BE49-F238E27FC236}">
                  <a16:creationId xmlns:a16="http://schemas.microsoft.com/office/drawing/2014/main" id="{990AEAA1-3EC3-A944-8C97-8C6A61E2CAE9}"/>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sz="1350"/>
            </a:p>
          </p:txBody>
        </p:sp>
        <p:sp>
          <p:nvSpPr>
            <p:cNvPr id="29" name="Freeform: Shape 23">
              <a:extLst>
                <a:ext uri="{FF2B5EF4-FFF2-40B4-BE49-F238E27FC236}">
                  <a16:creationId xmlns:a16="http://schemas.microsoft.com/office/drawing/2014/main" id="{36461FAD-71A0-0045-9BF7-CC653F94BC8B}"/>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sz="1350"/>
            </a:p>
          </p:txBody>
        </p:sp>
      </p:grpSp>
    </p:spTree>
    <p:extLst>
      <p:ext uri="{BB962C8B-B14F-4D97-AF65-F5344CB8AC3E}">
        <p14:creationId xmlns:p14="http://schemas.microsoft.com/office/powerpoint/2010/main" val="246533002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_Text &amp; visual">
    <p:spTree>
      <p:nvGrpSpPr>
        <p:cNvPr id="1" name=""/>
        <p:cNvGrpSpPr/>
        <p:nvPr/>
      </p:nvGrpSpPr>
      <p:grpSpPr>
        <a:xfrm>
          <a:off x="0" y="0"/>
          <a:ext cx="0" cy="0"/>
          <a:chOff x="0" y="0"/>
          <a:chExt cx="0" cy="0"/>
        </a:xfrm>
      </p:grpSpPr>
      <p:sp>
        <p:nvSpPr>
          <p:cNvPr id="13" name="Espace réservé pour une image  14">
            <a:extLst>
              <a:ext uri="{FF2B5EF4-FFF2-40B4-BE49-F238E27FC236}">
                <a16:creationId xmlns:a16="http://schemas.microsoft.com/office/drawing/2014/main" id="{CF658DAE-7146-4BB8-8107-92D632B4BBF9}"/>
              </a:ext>
            </a:extLst>
          </p:cNvPr>
          <p:cNvSpPr>
            <a:spLocks noGrp="1"/>
          </p:cNvSpPr>
          <p:nvPr>
            <p:ph type="pic" sz="quarter" idx="16" hasCustomPrompt="1"/>
          </p:nvPr>
        </p:nvSpPr>
        <p:spPr>
          <a:xfrm>
            <a:off x="6503670" y="1026447"/>
            <a:ext cx="2640330" cy="3240753"/>
          </a:xfrm>
          <a:prstGeom prst="rect">
            <a:avLst/>
          </a:prstGeom>
          <a:pattFill prst="wdUpDiag">
            <a:fgClr>
              <a:schemeClr val="bg1">
                <a:lumMod val="75000"/>
              </a:schemeClr>
            </a:fgClr>
            <a:bgClr>
              <a:schemeClr val="bg1">
                <a:lumMod val="85000"/>
              </a:schemeClr>
            </a:bgClr>
          </a:pattFill>
        </p:spPr>
        <p:txBody>
          <a:bodyPr wrap="square">
            <a:noAutofit/>
          </a:bodyPr>
          <a:lstStyle/>
          <a:p>
            <a:r>
              <a:rPr lang="en-GB" dirty="0"/>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0" name="Content Placeholder 2">
            <a:extLst>
              <a:ext uri="{FF2B5EF4-FFF2-40B4-BE49-F238E27FC236}">
                <a16:creationId xmlns:a16="http://schemas.microsoft.com/office/drawing/2014/main" id="{BC255F4D-0F63-429F-A210-8AB39E1597B6}"/>
              </a:ext>
            </a:extLst>
          </p:cNvPr>
          <p:cNvSpPr>
            <a:spLocks noGrp="1"/>
          </p:cNvSpPr>
          <p:nvPr>
            <p:ph idx="1" hasCustomPrompt="1"/>
          </p:nvPr>
        </p:nvSpPr>
        <p:spPr>
          <a:xfrm>
            <a:off x="307237" y="1356615"/>
            <a:ext cx="5985896" cy="2901060"/>
          </a:xfrm>
        </p:spPr>
        <p:txBody>
          <a:bodyPr>
            <a:normAutofit/>
          </a:bodyPr>
          <a:lstStyle>
            <a:lvl1pPr>
              <a:spcBef>
                <a:spcPts val="1350"/>
              </a:spcBef>
              <a:defRPr sz="1200">
                <a:solidFill>
                  <a:schemeClr val="tx1">
                    <a:lumMod val="65000"/>
                    <a:lumOff val="35000"/>
                  </a:schemeClr>
                </a:solidFill>
              </a:defRPr>
            </a:lvl1pPr>
            <a:lvl2pPr>
              <a:defRPr sz="1200">
                <a:solidFill>
                  <a:schemeClr val="tx1">
                    <a:lumMod val="65000"/>
                    <a:lumOff val="35000"/>
                  </a:schemeClr>
                </a:solidFill>
              </a:defRPr>
            </a:lvl2pPr>
            <a:lvl3pPr>
              <a:defRPr sz="1050">
                <a:solidFill>
                  <a:schemeClr val="tx1">
                    <a:lumMod val="65000"/>
                    <a:lumOff val="35000"/>
                  </a:schemeClr>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3" name="Titre 2">
            <a:extLst>
              <a:ext uri="{FF2B5EF4-FFF2-40B4-BE49-F238E27FC236}">
                <a16:creationId xmlns:a16="http://schemas.microsoft.com/office/drawing/2014/main" id="{8F43575F-7025-4100-95D8-AB5D8B996E18}"/>
              </a:ext>
            </a:extLst>
          </p:cNvPr>
          <p:cNvSpPr>
            <a:spLocks noGrp="1"/>
          </p:cNvSpPr>
          <p:nvPr>
            <p:ph type="title" hasCustomPrompt="1"/>
          </p:nvPr>
        </p:nvSpPr>
        <p:spPr>
          <a:xfrm>
            <a:off x="303590" y="287112"/>
            <a:ext cx="8538210" cy="362407"/>
          </a:xfrm>
        </p:spPr>
        <p:txBody>
          <a:bodyPr/>
          <a:lstStyle>
            <a:lvl1pPr>
              <a:defRPr/>
            </a:lvl1pPr>
          </a:lstStyle>
          <a:p>
            <a:r>
              <a:rPr lang="fr-FR" dirty="0" err="1"/>
              <a:t>Title</a:t>
            </a:r>
            <a:r>
              <a:rPr lang="fr-FR" dirty="0"/>
              <a:t> of the slide</a:t>
            </a:r>
          </a:p>
        </p:txBody>
      </p:sp>
      <p:sp>
        <p:nvSpPr>
          <p:cNvPr id="14" name="Text Placeholder 5">
            <a:extLst>
              <a:ext uri="{FF2B5EF4-FFF2-40B4-BE49-F238E27FC236}">
                <a16:creationId xmlns:a16="http://schemas.microsoft.com/office/drawing/2014/main" id="{3946F594-BA66-4464-A354-77BE6FF12C05}"/>
              </a:ext>
            </a:extLst>
          </p:cNvPr>
          <p:cNvSpPr>
            <a:spLocks noGrp="1"/>
          </p:cNvSpPr>
          <p:nvPr>
            <p:ph type="body" sz="quarter" idx="15" hasCustomPrompt="1"/>
          </p:nvPr>
        </p:nvSpPr>
        <p:spPr>
          <a:xfrm>
            <a:off x="307237" y="1026448"/>
            <a:ext cx="5985896" cy="276999"/>
          </a:xfrm>
          <a:noFill/>
        </p:spPr>
        <p:txBody>
          <a:bodyPr wrap="square" lIns="72000" rIns="72000" bIns="0">
            <a:spAutoFit/>
          </a:bodyPr>
          <a:lstStyle>
            <a:lvl1pPr marL="0" indent="0">
              <a:buNone/>
              <a:defRPr sz="1500">
                <a:solidFill>
                  <a:schemeClr val="tx1">
                    <a:lumMod val="65000"/>
                    <a:lumOff val="35000"/>
                  </a:schemeClr>
                </a:solidFill>
              </a:defRPr>
            </a:lvl1pPr>
          </a:lstStyle>
          <a:p>
            <a:pPr lvl="0"/>
            <a:r>
              <a:rPr lang="en-GB" dirty="0"/>
              <a:t>Subtitle of the slide</a:t>
            </a:r>
          </a:p>
        </p:txBody>
      </p:sp>
      <p:sp>
        <p:nvSpPr>
          <p:cNvPr id="5" name="Footer Placeholder 4">
            <a:extLst>
              <a:ext uri="{FF2B5EF4-FFF2-40B4-BE49-F238E27FC236}">
                <a16:creationId xmlns:a16="http://schemas.microsoft.com/office/drawing/2014/main" id="{B29368F8-6E35-4241-B5CE-42635516734C}"/>
              </a:ext>
            </a:extLst>
          </p:cNvPr>
          <p:cNvSpPr>
            <a:spLocks noGrp="1"/>
          </p:cNvSpPr>
          <p:nvPr>
            <p:ph type="ftr" sz="quarter" idx="17"/>
          </p:nvPr>
        </p:nvSpPr>
        <p:spPr>
          <a:xfrm>
            <a:off x="301752" y="4437126"/>
            <a:ext cx="8538640" cy="164592"/>
          </a:xfrm>
        </p:spPr>
        <p:txBody>
          <a:bodyPr/>
          <a:lstStyle/>
          <a:p>
            <a:endParaRPr lang="en-US" dirty="0"/>
          </a:p>
        </p:txBody>
      </p:sp>
    </p:spTree>
    <p:extLst>
      <p:ext uri="{BB962C8B-B14F-4D97-AF65-F5344CB8AC3E}">
        <p14:creationId xmlns:p14="http://schemas.microsoft.com/office/powerpoint/2010/main" val="274025404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Tree>
    <p:extLst>
      <p:ext uri="{BB962C8B-B14F-4D97-AF65-F5344CB8AC3E}">
        <p14:creationId xmlns:p14="http://schemas.microsoft.com/office/powerpoint/2010/main" val="2219968121"/>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0" y="0"/>
            <a:ext cx="4490990" cy="51435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Espace réservé du numéro de diapositive 2">
            <a:extLst>
              <a:ext uri="{FF2B5EF4-FFF2-40B4-BE49-F238E27FC236}">
                <a16:creationId xmlns:a16="http://schemas.microsoft.com/office/drawing/2014/main" id="{4E9F0883-33F3-4D62-A0A5-04FAA00189A8}"/>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Tree>
    <p:extLst>
      <p:ext uri="{BB962C8B-B14F-4D97-AF65-F5344CB8AC3E}">
        <p14:creationId xmlns:p14="http://schemas.microsoft.com/office/powerpoint/2010/main" val="821106900"/>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Visual on the right">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849086DD-2C7D-4896-95DA-63FF2B90DC0D}"/>
              </a:ext>
            </a:extLst>
          </p:cNvPr>
          <p:cNvSpPr>
            <a:spLocks noGrp="1"/>
          </p:cNvSpPr>
          <p:nvPr>
            <p:ph type="pic" sz="quarter" idx="13" hasCustomPrompt="1"/>
          </p:nvPr>
        </p:nvSpPr>
        <p:spPr>
          <a:xfrm>
            <a:off x="3842919" y="0"/>
            <a:ext cx="5301081" cy="51435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dirty="0"/>
              <a:t> </a:t>
            </a: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p>
            <a:fld id="{D61AABEC-672F-4B68-B914-690DA978312C}" type="slidenum">
              <a:rPr lang="en-GB" smtClean="0"/>
              <a:pPr/>
              <a:t>‹#›</a:t>
            </a:fld>
            <a:r>
              <a:rPr lang="en-GB" dirty="0"/>
              <a:t> ‒ </a:t>
            </a:r>
          </a:p>
        </p:txBody>
      </p:sp>
      <p:grpSp>
        <p:nvGrpSpPr>
          <p:cNvPr id="6" name="Group 5">
            <a:extLst>
              <a:ext uri="{FF2B5EF4-FFF2-40B4-BE49-F238E27FC236}">
                <a16:creationId xmlns:a16="http://schemas.microsoft.com/office/drawing/2014/main" id="{C7DBD5DA-1426-A94B-B1A9-447D4151078A}"/>
              </a:ext>
            </a:extLst>
          </p:cNvPr>
          <p:cNvGrpSpPr/>
          <p:nvPr userDrawn="1"/>
        </p:nvGrpSpPr>
        <p:grpSpPr>
          <a:xfrm>
            <a:off x="8523674" y="4650582"/>
            <a:ext cx="324279" cy="295851"/>
            <a:chOff x="11309880" y="6178130"/>
            <a:chExt cx="490427" cy="447433"/>
          </a:xfrm>
        </p:grpSpPr>
        <p:sp>
          <p:nvSpPr>
            <p:cNvPr id="7" name="Freeform: Shape 6">
              <a:extLst>
                <a:ext uri="{FF2B5EF4-FFF2-40B4-BE49-F238E27FC236}">
                  <a16:creationId xmlns:a16="http://schemas.microsoft.com/office/drawing/2014/main" id="{97F007C1-4380-CC40-8B92-36856BCBFF23}"/>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sz="1350"/>
            </a:p>
          </p:txBody>
        </p:sp>
        <p:sp>
          <p:nvSpPr>
            <p:cNvPr id="8" name="Freeform: Shape 8">
              <a:extLst>
                <a:ext uri="{FF2B5EF4-FFF2-40B4-BE49-F238E27FC236}">
                  <a16:creationId xmlns:a16="http://schemas.microsoft.com/office/drawing/2014/main" id="{D5DC936F-68E6-2649-ADB3-D6747E252FC3}"/>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sz="1350"/>
            </a:p>
          </p:txBody>
        </p:sp>
        <p:sp>
          <p:nvSpPr>
            <p:cNvPr id="9" name="Freeform: Shape 11">
              <a:extLst>
                <a:ext uri="{FF2B5EF4-FFF2-40B4-BE49-F238E27FC236}">
                  <a16:creationId xmlns:a16="http://schemas.microsoft.com/office/drawing/2014/main" id="{2248EA13-796E-634F-B570-551E183589C5}"/>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sz="1350"/>
            </a:p>
          </p:txBody>
        </p:sp>
        <p:sp>
          <p:nvSpPr>
            <p:cNvPr id="10" name="Freeform: Shape 12">
              <a:extLst>
                <a:ext uri="{FF2B5EF4-FFF2-40B4-BE49-F238E27FC236}">
                  <a16:creationId xmlns:a16="http://schemas.microsoft.com/office/drawing/2014/main" id="{42DEA270-F022-ED40-948F-3DB29A2A152F}"/>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sz="1350"/>
            </a:p>
          </p:txBody>
        </p:sp>
        <p:sp>
          <p:nvSpPr>
            <p:cNvPr id="11" name="Freeform: Shape 13">
              <a:extLst>
                <a:ext uri="{FF2B5EF4-FFF2-40B4-BE49-F238E27FC236}">
                  <a16:creationId xmlns:a16="http://schemas.microsoft.com/office/drawing/2014/main" id="{AC9DB490-C29E-3E43-9A26-4410D9993A0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sz="1350"/>
            </a:p>
          </p:txBody>
        </p:sp>
        <p:sp>
          <p:nvSpPr>
            <p:cNvPr id="12" name="Freeform: Shape 14">
              <a:extLst>
                <a:ext uri="{FF2B5EF4-FFF2-40B4-BE49-F238E27FC236}">
                  <a16:creationId xmlns:a16="http://schemas.microsoft.com/office/drawing/2014/main" id="{A227A5CC-0CB7-1647-BFDB-F93FC7957BB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sz="1350"/>
            </a:p>
          </p:txBody>
        </p:sp>
        <p:sp>
          <p:nvSpPr>
            <p:cNvPr id="13" name="Freeform: Shape 15">
              <a:extLst>
                <a:ext uri="{FF2B5EF4-FFF2-40B4-BE49-F238E27FC236}">
                  <a16:creationId xmlns:a16="http://schemas.microsoft.com/office/drawing/2014/main" id="{143B107B-136F-BA4C-A4F4-4E72652B02F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sz="1350"/>
            </a:p>
          </p:txBody>
        </p:sp>
        <p:sp>
          <p:nvSpPr>
            <p:cNvPr id="14" name="Freeform: Shape 16">
              <a:extLst>
                <a:ext uri="{FF2B5EF4-FFF2-40B4-BE49-F238E27FC236}">
                  <a16:creationId xmlns:a16="http://schemas.microsoft.com/office/drawing/2014/main" id="{C426CDE8-5690-C747-8C44-317B7DEDA6B3}"/>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sz="1350"/>
            </a:p>
          </p:txBody>
        </p:sp>
        <p:sp>
          <p:nvSpPr>
            <p:cNvPr id="16" name="Freeform: Shape 17">
              <a:extLst>
                <a:ext uri="{FF2B5EF4-FFF2-40B4-BE49-F238E27FC236}">
                  <a16:creationId xmlns:a16="http://schemas.microsoft.com/office/drawing/2014/main" id="{31A18962-1E71-E24F-9684-3579141804FF}"/>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sz="1350"/>
            </a:p>
          </p:txBody>
        </p:sp>
        <p:sp>
          <p:nvSpPr>
            <p:cNvPr id="17" name="Freeform: Shape 18">
              <a:extLst>
                <a:ext uri="{FF2B5EF4-FFF2-40B4-BE49-F238E27FC236}">
                  <a16:creationId xmlns:a16="http://schemas.microsoft.com/office/drawing/2014/main" id="{EB5C7D34-706A-9547-B644-91AF9D5CAF2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sz="1350"/>
            </a:p>
          </p:txBody>
        </p:sp>
        <p:sp>
          <p:nvSpPr>
            <p:cNvPr id="18" name="Freeform: Shape 19">
              <a:extLst>
                <a:ext uri="{FF2B5EF4-FFF2-40B4-BE49-F238E27FC236}">
                  <a16:creationId xmlns:a16="http://schemas.microsoft.com/office/drawing/2014/main" id="{D8744F50-24A8-994D-83DE-DAC97D97D844}"/>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sz="1350"/>
            </a:p>
          </p:txBody>
        </p:sp>
        <p:sp>
          <p:nvSpPr>
            <p:cNvPr id="19" name="Freeform: Shape 20">
              <a:extLst>
                <a:ext uri="{FF2B5EF4-FFF2-40B4-BE49-F238E27FC236}">
                  <a16:creationId xmlns:a16="http://schemas.microsoft.com/office/drawing/2014/main" id="{70431C4B-C136-2548-B933-1A973617C66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sz="1350"/>
            </a:p>
          </p:txBody>
        </p:sp>
        <p:sp>
          <p:nvSpPr>
            <p:cNvPr id="20" name="Freeform: Shape 21">
              <a:extLst>
                <a:ext uri="{FF2B5EF4-FFF2-40B4-BE49-F238E27FC236}">
                  <a16:creationId xmlns:a16="http://schemas.microsoft.com/office/drawing/2014/main" id="{26C33B79-1A97-B647-BA62-5C7AA669DCC0}"/>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sz="1350"/>
            </a:p>
          </p:txBody>
        </p:sp>
        <p:sp>
          <p:nvSpPr>
            <p:cNvPr id="21" name="Freeform: Shape 22">
              <a:extLst>
                <a:ext uri="{FF2B5EF4-FFF2-40B4-BE49-F238E27FC236}">
                  <a16:creationId xmlns:a16="http://schemas.microsoft.com/office/drawing/2014/main" id="{9DE1C625-0D34-674D-A845-F677DA824017}"/>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sz="1350"/>
            </a:p>
          </p:txBody>
        </p:sp>
        <p:sp>
          <p:nvSpPr>
            <p:cNvPr id="22" name="Freeform: Shape 23">
              <a:extLst>
                <a:ext uri="{FF2B5EF4-FFF2-40B4-BE49-F238E27FC236}">
                  <a16:creationId xmlns:a16="http://schemas.microsoft.com/office/drawing/2014/main" id="{D476391B-9C48-4D49-BED1-74E659654546}"/>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sz="1350"/>
            </a:p>
          </p:txBody>
        </p:sp>
      </p:grpSp>
    </p:spTree>
    <p:extLst>
      <p:ext uri="{BB962C8B-B14F-4D97-AF65-F5344CB8AC3E}">
        <p14:creationId xmlns:p14="http://schemas.microsoft.com/office/powerpoint/2010/main" val="3809226370"/>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1"/>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1575759" y="2115932"/>
            <a:ext cx="8272592" cy="911637"/>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6" name="Forme libre : forme 30">
            <a:extLst>
              <a:ext uri="{FF2B5EF4-FFF2-40B4-BE49-F238E27FC236}">
                <a16:creationId xmlns:a16="http://schemas.microsoft.com/office/drawing/2014/main" id="{719AF8C1-1EA1-4505-8F9D-ED4A046405A2}"/>
              </a:ext>
            </a:extLst>
          </p:cNvPr>
          <p:cNvSpPr/>
          <p:nvPr userDrawn="1"/>
        </p:nvSpPr>
        <p:spPr>
          <a:xfrm rot="18932423">
            <a:off x="3548593" y="2595699"/>
            <a:ext cx="6902624" cy="911637"/>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nvGrpSpPr>
          <p:cNvPr id="27" name="Group 26">
            <a:extLst>
              <a:ext uri="{FF2B5EF4-FFF2-40B4-BE49-F238E27FC236}">
                <a16:creationId xmlns:a16="http://schemas.microsoft.com/office/drawing/2014/main" id="{AF40F074-4D66-45F9-A94E-C46D9B264E2A}"/>
              </a:ext>
            </a:extLst>
          </p:cNvPr>
          <p:cNvGrpSpPr>
            <a:grpSpLocks noChangeAspect="1"/>
          </p:cNvGrpSpPr>
          <p:nvPr userDrawn="1"/>
        </p:nvGrpSpPr>
        <p:grpSpPr>
          <a:xfrm>
            <a:off x="7628330" y="4037166"/>
            <a:ext cx="682078" cy="622283"/>
            <a:chOff x="11309880" y="6178130"/>
            <a:chExt cx="490427" cy="447433"/>
          </a:xfrm>
        </p:grpSpPr>
        <p:sp>
          <p:nvSpPr>
            <p:cNvPr id="28" name="Freeform: Shape 6">
              <a:extLst>
                <a:ext uri="{FF2B5EF4-FFF2-40B4-BE49-F238E27FC236}">
                  <a16:creationId xmlns:a16="http://schemas.microsoft.com/office/drawing/2014/main" id="{F61687CA-F414-49BA-9AAB-20F685ECEF7F}"/>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sz="1350"/>
            </a:p>
          </p:txBody>
        </p:sp>
        <p:sp>
          <p:nvSpPr>
            <p:cNvPr id="30" name="Freeform: Shape 8">
              <a:extLst>
                <a:ext uri="{FF2B5EF4-FFF2-40B4-BE49-F238E27FC236}">
                  <a16:creationId xmlns:a16="http://schemas.microsoft.com/office/drawing/2014/main" id="{85975E41-BE8F-4AF9-AFAD-35328C0DF0CE}"/>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sz="1350"/>
            </a:p>
          </p:txBody>
        </p:sp>
        <p:sp>
          <p:nvSpPr>
            <p:cNvPr id="32" name="Freeform: Shape 11">
              <a:extLst>
                <a:ext uri="{FF2B5EF4-FFF2-40B4-BE49-F238E27FC236}">
                  <a16:creationId xmlns:a16="http://schemas.microsoft.com/office/drawing/2014/main" id="{AC9F2462-E9CB-4D68-BD70-E9A1FEFE3F86}"/>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sz="1350"/>
            </a:p>
          </p:txBody>
        </p:sp>
        <p:sp>
          <p:nvSpPr>
            <p:cNvPr id="33" name="Freeform: Shape 12">
              <a:extLst>
                <a:ext uri="{FF2B5EF4-FFF2-40B4-BE49-F238E27FC236}">
                  <a16:creationId xmlns:a16="http://schemas.microsoft.com/office/drawing/2014/main" id="{FCCC328F-6CB0-404C-A8F7-F5EFB3D3C041}"/>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sz="1350"/>
            </a:p>
          </p:txBody>
        </p:sp>
        <p:sp>
          <p:nvSpPr>
            <p:cNvPr id="34" name="Freeform: Shape 13">
              <a:extLst>
                <a:ext uri="{FF2B5EF4-FFF2-40B4-BE49-F238E27FC236}">
                  <a16:creationId xmlns:a16="http://schemas.microsoft.com/office/drawing/2014/main" id="{049BD95F-186E-4819-B70B-5E64CB60ED2A}"/>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sz="1350"/>
            </a:p>
          </p:txBody>
        </p:sp>
        <p:sp>
          <p:nvSpPr>
            <p:cNvPr id="35" name="Freeform: Shape 14">
              <a:extLst>
                <a:ext uri="{FF2B5EF4-FFF2-40B4-BE49-F238E27FC236}">
                  <a16:creationId xmlns:a16="http://schemas.microsoft.com/office/drawing/2014/main" id="{EAD67541-0EDC-47C8-AB23-99AC7C4DD027}"/>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sz="1350"/>
            </a:p>
          </p:txBody>
        </p:sp>
        <p:sp>
          <p:nvSpPr>
            <p:cNvPr id="36" name="Freeform: Shape 15">
              <a:extLst>
                <a:ext uri="{FF2B5EF4-FFF2-40B4-BE49-F238E27FC236}">
                  <a16:creationId xmlns:a16="http://schemas.microsoft.com/office/drawing/2014/main" id="{57518B09-B579-496B-B143-44B2FA13790A}"/>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sz="1350"/>
            </a:p>
          </p:txBody>
        </p:sp>
        <p:sp>
          <p:nvSpPr>
            <p:cNvPr id="37" name="Freeform: Shape 16">
              <a:extLst>
                <a:ext uri="{FF2B5EF4-FFF2-40B4-BE49-F238E27FC236}">
                  <a16:creationId xmlns:a16="http://schemas.microsoft.com/office/drawing/2014/main" id="{60AB69EE-DEC1-489C-8F8A-2C3967A2A492}"/>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sz="1350"/>
            </a:p>
          </p:txBody>
        </p:sp>
        <p:sp>
          <p:nvSpPr>
            <p:cNvPr id="38" name="Freeform: Shape 17">
              <a:extLst>
                <a:ext uri="{FF2B5EF4-FFF2-40B4-BE49-F238E27FC236}">
                  <a16:creationId xmlns:a16="http://schemas.microsoft.com/office/drawing/2014/main" id="{9FCA8BA3-0D75-455B-9A6E-2D901F0D7D6B}"/>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sz="1350"/>
            </a:p>
          </p:txBody>
        </p:sp>
        <p:sp>
          <p:nvSpPr>
            <p:cNvPr id="39" name="Freeform: Shape 18">
              <a:extLst>
                <a:ext uri="{FF2B5EF4-FFF2-40B4-BE49-F238E27FC236}">
                  <a16:creationId xmlns:a16="http://schemas.microsoft.com/office/drawing/2014/main" id="{6B497A38-F2E6-47B9-866F-CFC85C1F4892}"/>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sz="1350"/>
            </a:p>
          </p:txBody>
        </p:sp>
        <p:sp>
          <p:nvSpPr>
            <p:cNvPr id="40" name="Freeform: Shape 19">
              <a:extLst>
                <a:ext uri="{FF2B5EF4-FFF2-40B4-BE49-F238E27FC236}">
                  <a16:creationId xmlns:a16="http://schemas.microsoft.com/office/drawing/2014/main" id="{1B37CB43-777A-4D8F-A7D9-4D9A59975E2F}"/>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sz="1350"/>
            </a:p>
          </p:txBody>
        </p:sp>
        <p:sp>
          <p:nvSpPr>
            <p:cNvPr id="41" name="Freeform: Shape 20">
              <a:extLst>
                <a:ext uri="{FF2B5EF4-FFF2-40B4-BE49-F238E27FC236}">
                  <a16:creationId xmlns:a16="http://schemas.microsoft.com/office/drawing/2014/main" id="{A50551A8-EC9A-4447-8E7E-D2992560F0C9}"/>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sz="1350"/>
            </a:p>
          </p:txBody>
        </p:sp>
        <p:sp>
          <p:nvSpPr>
            <p:cNvPr id="42" name="Freeform: Shape 21">
              <a:extLst>
                <a:ext uri="{FF2B5EF4-FFF2-40B4-BE49-F238E27FC236}">
                  <a16:creationId xmlns:a16="http://schemas.microsoft.com/office/drawing/2014/main" id="{CF8FE812-2CF1-4F67-8737-137103064CE3}"/>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sz="1350"/>
            </a:p>
          </p:txBody>
        </p:sp>
        <p:sp>
          <p:nvSpPr>
            <p:cNvPr id="43" name="Freeform: Shape 22">
              <a:extLst>
                <a:ext uri="{FF2B5EF4-FFF2-40B4-BE49-F238E27FC236}">
                  <a16:creationId xmlns:a16="http://schemas.microsoft.com/office/drawing/2014/main" id="{6C61DE63-45AD-4909-88FD-283544F0C596}"/>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sz="1350"/>
            </a:p>
          </p:txBody>
        </p:sp>
        <p:sp>
          <p:nvSpPr>
            <p:cNvPr id="44" name="Freeform: Shape 23">
              <a:extLst>
                <a:ext uri="{FF2B5EF4-FFF2-40B4-BE49-F238E27FC236}">
                  <a16:creationId xmlns:a16="http://schemas.microsoft.com/office/drawing/2014/main" id="{3376CD16-BF58-4F00-89C1-BE45759F9AA2}"/>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sz="1350"/>
            </a:p>
          </p:txBody>
        </p:sp>
      </p:grpSp>
    </p:spTree>
    <p:extLst>
      <p:ext uri="{BB962C8B-B14F-4D97-AF65-F5344CB8AC3E}">
        <p14:creationId xmlns:p14="http://schemas.microsoft.com/office/powerpoint/2010/main" val="221956235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Thanks 2">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1575759" y="2115932"/>
            <a:ext cx="8272592" cy="911637"/>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3548593" y="2595699"/>
            <a:ext cx="6902624" cy="911637"/>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0" name="ZoneTexte 39">
            <a:extLst>
              <a:ext uri="{FF2B5EF4-FFF2-40B4-BE49-F238E27FC236}">
                <a16:creationId xmlns:a16="http://schemas.microsoft.com/office/drawing/2014/main" id="{63612154-01AA-4A44-9626-0CEFBE31DD80}"/>
              </a:ext>
            </a:extLst>
          </p:cNvPr>
          <p:cNvSpPr txBox="1"/>
          <p:nvPr userDrawn="1"/>
        </p:nvSpPr>
        <p:spPr>
          <a:xfrm>
            <a:off x="359532" y="2010987"/>
            <a:ext cx="2308324" cy="1121525"/>
          </a:xfrm>
          <a:prstGeom prst="rect">
            <a:avLst/>
          </a:prstGeom>
          <a:noFill/>
        </p:spPr>
        <p:txBody>
          <a:bodyPr wrap="none" lIns="0" tIns="0" rIns="0" bIns="0" rtlCol="0" anchor="ctr">
            <a:spAutoFit/>
          </a:bodyPr>
          <a:lstStyle/>
          <a:p>
            <a:pPr>
              <a:lnSpc>
                <a:spcPct val="80000"/>
              </a:lnSpc>
            </a:pPr>
            <a:r>
              <a:rPr lang="fr-FR" sz="4500" b="1" dirty="0">
                <a:solidFill>
                  <a:schemeClr val="bg1"/>
                </a:solidFill>
                <a:latin typeface="+mj-lt"/>
              </a:rPr>
              <a:t>THANK</a:t>
            </a:r>
            <a:br>
              <a:rPr lang="fr-FR" sz="4500" b="1" dirty="0">
                <a:solidFill>
                  <a:schemeClr val="bg1"/>
                </a:solidFill>
                <a:latin typeface="+mj-lt"/>
              </a:rPr>
            </a:br>
            <a:r>
              <a:rPr lang="fr-FR" sz="4500" b="1" dirty="0">
                <a:solidFill>
                  <a:schemeClr val="bg1"/>
                </a:solidFill>
                <a:latin typeface="+mj-lt"/>
              </a:rPr>
              <a:t>YOU.</a:t>
            </a:r>
          </a:p>
        </p:txBody>
      </p:sp>
      <p:grpSp>
        <p:nvGrpSpPr>
          <p:cNvPr id="16" name="Group 15">
            <a:extLst>
              <a:ext uri="{FF2B5EF4-FFF2-40B4-BE49-F238E27FC236}">
                <a16:creationId xmlns:a16="http://schemas.microsoft.com/office/drawing/2014/main" id="{7493D555-27BB-7B4C-8310-7E0DAE3FD85B}"/>
              </a:ext>
            </a:extLst>
          </p:cNvPr>
          <p:cNvGrpSpPr/>
          <p:nvPr userDrawn="1"/>
        </p:nvGrpSpPr>
        <p:grpSpPr>
          <a:xfrm>
            <a:off x="7839432" y="3949304"/>
            <a:ext cx="783019" cy="714375"/>
            <a:chOff x="11309880" y="6178130"/>
            <a:chExt cx="490427" cy="447433"/>
          </a:xfrm>
        </p:grpSpPr>
        <p:sp>
          <p:nvSpPr>
            <p:cNvPr id="17" name="Freeform: Shape 6">
              <a:extLst>
                <a:ext uri="{FF2B5EF4-FFF2-40B4-BE49-F238E27FC236}">
                  <a16:creationId xmlns:a16="http://schemas.microsoft.com/office/drawing/2014/main" id="{8F513959-0249-844A-8BFD-4321383828F7}"/>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sz="1350"/>
            </a:p>
          </p:txBody>
        </p:sp>
        <p:sp>
          <p:nvSpPr>
            <p:cNvPr id="18" name="Freeform: Shape 8">
              <a:extLst>
                <a:ext uri="{FF2B5EF4-FFF2-40B4-BE49-F238E27FC236}">
                  <a16:creationId xmlns:a16="http://schemas.microsoft.com/office/drawing/2014/main" id="{31C3448D-3BF0-5244-AA97-4AFF9CCAF2F5}"/>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sz="1350"/>
            </a:p>
          </p:txBody>
        </p:sp>
        <p:sp>
          <p:nvSpPr>
            <p:cNvPr id="19" name="Freeform: Shape 11">
              <a:extLst>
                <a:ext uri="{FF2B5EF4-FFF2-40B4-BE49-F238E27FC236}">
                  <a16:creationId xmlns:a16="http://schemas.microsoft.com/office/drawing/2014/main" id="{6C426282-E66C-F248-A54F-4B1CD6AD13E3}"/>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sz="1350"/>
            </a:p>
          </p:txBody>
        </p:sp>
        <p:sp>
          <p:nvSpPr>
            <p:cNvPr id="20" name="Freeform: Shape 12">
              <a:extLst>
                <a:ext uri="{FF2B5EF4-FFF2-40B4-BE49-F238E27FC236}">
                  <a16:creationId xmlns:a16="http://schemas.microsoft.com/office/drawing/2014/main" id="{489E95E6-76D1-8949-9640-D0595EB2D102}"/>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sz="1350"/>
            </a:p>
          </p:txBody>
        </p:sp>
        <p:sp>
          <p:nvSpPr>
            <p:cNvPr id="21" name="Freeform: Shape 13">
              <a:extLst>
                <a:ext uri="{FF2B5EF4-FFF2-40B4-BE49-F238E27FC236}">
                  <a16:creationId xmlns:a16="http://schemas.microsoft.com/office/drawing/2014/main" id="{E6B8EB2A-AA9C-B94F-8A25-665638D7C23E}"/>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sz="1350"/>
            </a:p>
          </p:txBody>
        </p:sp>
        <p:sp>
          <p:nvSpPr>
            <p:cNvPr id="22" name="Freeform: Shape 14">
              <a:extLst>
                <a:ext uri="{FF2B5EF4-FFF2-40B4-BE49-F238E27FC236}">
                  <a16:creationId xmlns:a16="http://schemas.microsoft.com/office/drawing/2014/main" id="{8BD71DD0-D676-7F46-8E11-86971245211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sz="1350"/>
            </a:p>
          </p:txBody>
        </p:sp>
        <p:sp>
          <p:nvSpPr>
            <p:cNvPr id="23" name="Freeform: Shape 15">
              <a:extLst>
                <a:ext uri="{FF2B5EF4-FFF2-40B4-BE49-F238E27FC236}">
                  <a16:creationId xmlns:a16="http://schemas.microsoft.com/office/drawing/2014/main" id="{F531AD6F-F138-A749-954E-F6D8BBCEF43F}"/>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sz="1350"/>
            </a:p>
          </p:txBody>
        </p:sp>
        <p:sp>
          <p:nvSpPr>
            <p:cNvPr id="24" name="Freeform: Shape 16">
              <a:extLst>
                <a:ext uri="{FF2B5EF4-FFF2-40B4-BE49-F238E27FC236}">
                  <a16:creationId xmlns:a16="http://schemas.microsoft.com/office/drawing/2014/main" id="{C0181100-FE04-0D47-8496-0FDCD24C42AA}"/>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sz="1350"/>
            </a:p>
          </p:txBody>
        </p:sp>
        <p:sp>
          <p:nvSpPr>
            <p:cNvPr id="25" name="Freeform: Shape 17">
              <a:extLst>
                <a:ext uri="{FF2B5EF4-FFF2-40B4-BE49-F238E27FC236}">
                  <a16:creationId xmlns:a16="http://schemas.microsoft.com/office/drawing/2014/main" id="{C9283D6B-1B71-A84C-8CAD-7DE4BEB03D4A}"/>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sz="1350"/>
            </a:p>
          </p:txBody>
        </p:sp>
        <p:sp>
          <p:nvSpPr>
            <p:cNvPr id="26" name="Freeform: Shape 18">
              <a:extLst>
                <a:ext uri="{FF2B5EF4-FFF2-40B4-BE49-F238E27FC236}">
                  <a16:creationId xmlns:a16="http://schemas.microsoft.com/office/drawing/2014/main" id="{23C0A7BE-608B-4D4F-B9E5-F869292F8A38}"/>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sz="1350"/>
            </a:p>
          </p:txBody>
        </p:sp>
        <p:sp>
          <p:nvSpPr>
            <p:cNvPr id="27" name="Freeform: Shape 19">
              <a:extLst>
                <a:ext uri="{FF2B5EF4-FFF2-40B4-BE49-F238E27FC236}">
                  <a16:creationId xmlns:a16="http://schemas.microsoft.com/office/drawing/2014/main" id="{9F62218D-0CF1-EA4E-AD8E-7622655D1D16}"/>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sz="1350"/>
            </a:p>
          </p:txBody>
        </p:sp>
        <p:sp>
          <p:nvSpPr>
            <p:cNvPr id="28" name="Freeform: Shape 20">
              <a:extLst>
                <a:ext uri="{FF2B5EF4-FFF2-40B4-BE49-F238E27FC236}">
                  <a16:creationId xmlns:a16="http://schemas.microsoft.com/office/drawing/2014/main" id="{1ADA0275-6AF3-C540-9530-42CA29D6933B}"/>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sz="1350"/>
            </a:p>
          </p:txBody>
        </p:sp>
        <p:sp>
          <p:nvSpPr>
            <p:cNvPr id="30" name="Freeform: Shape 21">
              <a:extLst>
                <a:ext uri="{FF2B5EF4-FFF2-40B4-BE49-F238E27FC236}">
                  <a16:creationId xmlns:a16="http://schemas.microsoft.com/office/drawing/2014/main" id="{9775FE03-6D39-3643-A232-41F0C0470F25}"/>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sz="1350"/>
            </a:p>
          </p:txBody>
        </p:sp>
        <p:sp>
          <p:nvSpPr>
            <p:cNvPr id="32" name="Freeform: Shape 22">
              <a:extLst>
                <a:ext uri="{FF2B5EF4-FFF2-40B4-BE49-F238E27FC236}">
                  <a16:creationId xmlns:a16="http://schemas.microsoft.com/office/drawing/2014/main" id="{938C1856-50F6-FB41-B8EF-67B5C5FA5D66}"/>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sz="1350"/>
            </a:p>
          </p:txBody>
        </p:sp>
        <p:sp>
          <p:nvSpPr>
            <p:cNvPr id="35" name="Freeform: Shape 23">
              <a:extLst>
                <a:ext uri="{FF2B5EF4-FFF2-40B4-BE49-F238E27FC236}">
                  <a16:creationId xmlns:a16="http://schemas.microsoft.com/office/drawing/2014/main" id="{BF62C906-74FA-B048-8FBD-E286FE0652AD}"/>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sz="1350"/>
            </a:p>
          </p:txBody>
        </p:sp>
      </p:grpSp>
    </p:spTree>
    <p:extLst>
      <p:ext uri="{BB962C8B-B14F-4D97-AF65-F5344CB8AC3E}">
        <p14:creationId xmlns:p14="http://schemas.microsoft.com/office/powerpoint/2010/main" val="56950477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Empty_Dark Blue Bg">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a16="http://schemas.microsoft.com/office/drawing/2014/main" id="{536A3F82-5F59-45E4-A8C9-83EAACE14FE8}"/>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5" name="Titr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3" name="Footer Placeholder 2">
            <a:extLst>
              <a:ext uri="{FF2B5EF4-FFF2-40B4-BE49-F238E27FC236}">
                <a16:creationId xmlns:a16="http://schemas.microsoft.com/office/drawing/2014/main" id="{B301C75E-982D-1F41-8CA4-959C932A2864}"/>
              </a:ext>
            </a:extLst>
          </p:cNvPr>
          <p:cNvSpPr>
            <a:spLocks noGrp="1"/>
          </p:cNvSpPr>
          <p:nvPr>
            <p:ph type="ftr" sz="quarter" idx="15"/>
          </p:nvPr>
        </p:nvSpPr>
        <p:spPr/>
        <p:txBody>
          <a:bodyPr/>
          <a:lstStyle>
            <a:lvl1pPr>
              <a:defRPr>
                <a:solidFill>
                  <a:schemeClr val="bg1"/>
                </a:solidFill>
              </a:defRPr>
            </a:lvl1pPr>
          </a:lstStyle>
          <a:p>
            <a:r>
              <a:rPr lang="en-US" dirty="0"/>
              <a:t>Sources</a:t>
            </a:r>
          </a:p>
        </p:txBody>
      </p:sp>
    </p:spTree>
    <p:extLst>
      <p:ext uri="{BB962C8B-B14F-4D97-AF65-F5344CB8AC3E}">
        <p14:creationId xmlns:p14="http://schemas.microsoft.com/office/powerpoint/2010/main" val="89222457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0517"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242687" y="1388443"/>
            <a:ext cx="3864347"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12927" y="1388443"/>
            <a:ext cx="3873898"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0" name="Text Placeholder 9"/>
          <p:cNvSpPr>
            <a:spLocks noGrp="1"/>
          </p:cNvSpPr>
          <p:nvPr>
            <p:ph type="body" sz="quarter" idx="20"/>
          </p:nvPr>
        </p:nvSpPr>
        <p:spPr>
          <a:xfrm>
            <a:off x="242687" y="2001691"/>
            <a:ext cx="3864347" cy="2029761"/>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21"/>
          </p:nvPr>
        </p:nvSpPr>
        <p:spPr>
          <a:xfrm>
            <a:off x="5012927" y="2001691"/>
            <a:ext cx="3873898" cy="2029761"/>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6"/>
          <p:cNvSpPr>
            <a:spLocks noGrp="1"/>
          </p:cNvSpPr>
          <p:nvPr>
            <p:ph type="body" sz="quarter" idx="16" hasCustomPrompt="1"/>
          </p:nvPr>
        </p:nvSpPr>
        <p:spPr>
          <a:xfrm>
            <a:off x="232376" y="4215715"/>
            <a:ext cx="6725791" cy="318287"/>
          </a:xfrm>
        </p:spPr>
        <p:txBody>
          <a:bodyPr anchor="b">
            <a:normAutofit/>
          </a:bodyPr>
          <a:lstStyle>
            <a:lvl1pPr algn="l">
              <a:lnSpc>
                <a:spcPct val="95000"/>
              </a:lnSpc>
              <a:spcBef>
                <a:spcPts val="204"/>
              </a:spcBef>
              <a:defRPr sz="100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276782500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_Empty_Dark Blue Bg">
    <p:bg>
      <p:bgPr>
        <a:solidFill>
          <a:schemeClr val="bg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287199" y="4664426"/>
            <a:ext cx="270028" cy="273844"/>
          </a:xfrm>
        </p:spPr>
        <p:txBody>
          <a:bodyPr/>
          <a:lstStyle>
            <a:lvl1pPr>
              <a:defRPr>
                <a:solidFill>
                  <a:srgbClr val="405A9C"/>
                </a:solidFill>
              </a:defRPr>
            </a:lvl1pPr>
          </a:lstStyle>
          <a:p>
            <a:fld id="{D61AABEC-672F-4B68-B914-690DA978312C}" type="slidenum">
              <a:rPr lang="en-GB" smtClean="0"/>
              <a:pPr/>
              <a:t>‹#›</a:t>
            </a:fld>
            <a:r>
              <a:rPr lang="en-GB" dirty="0"/>
              <a:t> ‒ </a:t>
            </a:r>
          </a:p>
        </p:txBody>
      </p:sp>
      <p:sp>
        <p:nvSpPr>
          <p:cNvPr id="5" name="Titr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tx1">
                    <a:lumMod val="65000"/>
                    <a:lumOff val="35000"/>
                  </a:schemeClr>
                </a:solidFill>
              </a:defRPr>
            </a:lvl1pPr>
          </a:lstStyle>
          <a:p>
            <a:r>
              <a:rPr lang="fr-FR" dirty="0" err="1"/>
              <a:t>Title</a:t>
            </a:r>
            <a:r>
              <a:rPr lang="fr-FR" dirty="0"/>
              <a:t> of the slide</a:t>
            </a:r>
          </a:p>
        </p:txBody>
      </p:sp>
      <p:sp>
        <p:nvSpPr>
          <p:cNvPr id="6" name="Footer Placeholder 5">
            <a:extLst>
              <a:ext uri="{FF2B5EF4-FFF2-40B4-BE49-F238E27FC236}">
                <a16:creationId xmlns:a16="http://schemas.microsoft.com/office/drawing/2014/main" id="{489C0C83-3A67-214A-A339-F99579CCC613}"/>
              </a:ext>
            </a:extLst>
          </p:cNvPr>
          <p:cNvSpPr>
            <a:spLocks noGrp="1"/>
          </p:cNvSpPr>
          <p:nvPr>
            <p:ph type="ftr" sz="quarter" idx="15"/>
          </p:nvPr>
        </p:nvSpPr>
        <p:spPr/>
        <p:txBody>
          <a:bodyPr/>
          <a:lstStyle/>
          <a:p>
            <a:r>
              <a:rPr lang="en-US" dirty="0"/>
              <a:t>Sources</a:t>
            </a:r>
          </a:p>
        </p:txBody>
      </p:sp>
    </p:spTree>
    <p:extLst>
      <p:ext uri="{BB962C8B-B14F-4D97-AF65-F5344CB8AC3E}">
        <p14:creationId xmlns:p14="http://schemas.microsoft.com/office/powerpoint/2010/main" val="409610094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0517"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242686" y="1388444"/>
            <a:ext cx="2654085"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255264" y="1388443"/>
            <a:ext cx="2654085"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7" name="Text Placeholder 10"/>
          <p:cNvSpPr>
            <a:spLocks noGrp="1"/>
          </p:cNvSpPr>
          <p:nvPr>
            <p:ph type="body" sz="quarter" idx="22"/>
          </p:nvPr>
        </p:nvSpPr>
        <p:spPr>
          <a:xfrm>
            <a:off x="6232737" y="1388444"/>
            <a:ext cx="2654085" cy="442661"/>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8" name="Text Placeholder 9"/>
          <p:cNvSpPr>
            <a:spLocks noGrp="1"/>
          </p:cNvSpPr>
          <p:nvPr>
            <p:ph type="body" sz="quarter" idx="23"/>
          </p:nvPr>
        </p:nvSpPr>
        <p:spPr>
          <a:xfrm>
            <a:off x="250368" y="2001691"/>
            <a:ext cx="2654086" cy="2029761"/>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p:cNvSpPr>
            <a:spLocks noGrp="1"/>
          </p:cNvSpPr>
          <p:nvPr>
            <p:ph type="body" sz="quarter" idx="21"/>
          </p:nvPr>
        </p:nvSpPr>
        <p:spPr>
          <a:xfrm>
            <a:off x="3255266" y="2001691"/>
            <a:ext cx="2654086" cy="2029761"/>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9"/>
          <p:cNvSpPr>
            <a:spLocks noGrp="1"/>
          </p:cNvSpPr>
          <p:nvPr>
            <p:ph type="body" sz="quarter" idx="24"/>
          </p:nvPr>
        </p:nvSpPr>
        <p:spPr>
          <a:xfrm>
            <a:off x="6232739" y="2001691"/>
            <a:ext cx="2654086" cy="2029761"/>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p:cNvSpPr>
            <a:spLocks noGrp="1"/>
          </p:cNvSpPr>
          <p:nvPr>
            <p:ph type="body" sz="quarter" idx="16" hasCustomPrompt="1"/>
          </p:nvPr>
        </p:nvSpPr>
        <p:spPr>
          <a:xfrm>
            <a:off x="232377" y="4215715"/>
            <a:ext cx="7880266" cy="318287"/>
          </a:xfrm>
        </p:spPr>
        <p:txBody>
          <a:bodyPr anchor="b">
            <a:normAutofit/>
          </a:bodyPr>
          <a:lstStyle>
            <a:lvl1pPr algn="l">
              <a:lnSpc>
                <a:spcPct val="95000"/>
              </a:lnSpc>
              <a:spcBef>
                <a:spcPts val="204"/>
              </a:spcBef>
              <a:defRPr sz="100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3517875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7870391"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0517"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240527" y="1388443"/>
            <a:ext cx="1912119"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77192" y="1388443"/>
            <a:ext cx="1912119"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7" name="Text Placeholder 10"/>
          <p:cNvSpPr>
            <a:spLocks noGrp="1"/>
          </p:cNvSpPr>
          <p:nvPr>
            <p:ph type="body" sz="quarter" idx="22"/>
          </p:nvPr>
        </p:nvSpPr>
        <p:spPr>
          <a:xfrm>
            <a:off x="4713857" y="1388443"/>
            <a:ext cx="1912119" cy="442661"/>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20" name="Text Placeholder 10"/>
          <p:cNvSpPr>
            <a:spLocks noGrp="1"/>
          </p:cNvSpPr>
          <p:nvPr>
            <p:ph type="body" sz="quarter" idx="25"/>
          </p:nvPr>
        </p:nvSpPr>
        <p:spPr>
          <a:xfrm>
            <a:off x="6950523" y="1388443"/>
            <a:ext cx="1912119" cy="442661"/>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21" name="Text Placeholder 9"/>
          <p:cNvSpPr>
            <a:spLocks noGrp="1"/>
          </p:cNvSpPr>
          <p:nvPr>
            <p:ph type="body" sz="quarter" idx="20"/>
          </p:nvPr>
        </p:nvSpPr>
        <p:spPr>
          <a:xfrm>
            <a:off x="240527" y="2001691"/>
            <a:ext cx="1912119" cy="2029761"/>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2477192" y="2001691"/>
            <a:ext cx="1912119" cy="2029761"/>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4713857" y="2001691"/>
            <a:ext cx="1912119" cy="2029761"/>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6950523" y="2001691"/>
            <a:ext cx="1912119" cy="2029761"/>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p:cNvSpPr>
            <a:spLocks noGrp="1"/>
          </p:cNvSpPr>
          <p:nvPr>
            <p:ph type="body" sz="quarter" idx="16" hasCustomPrompt="1"/>
          </p:nvPr>
        </p:nvSpPr>
        <p:spPr>
          <a:xfrm>
            <a:off x="240527" y="4215715"/>
            <a:ext cx="6717639" cy="318287"/>
          </a:xfrm>
        </p:spPr>
        <p:txBody>
          <a:bodyPr anchor="b">
            <a:normAutofit/>
          </a:bodyPr>
          <a:lstStyle>
            <a:lvl1pPr algn="l">
              <a:lnSpc>
                <a:spcPct val="95000"/>
              </a:lnSpc>
              <a:spcBef>
                <a:spcPts val="204"/>
              </a:spcBef>
              <a:defRPr sz="100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116001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Op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7650" y="1388443"/>
            <a:ext cx="7870391" cy="2643008"/>
          </a:xfrm>
        </p:spPr>
        <p:txBody>
          <a:bodyPr/>
          <a:lstStyle>
            <a:lvl1pPr>
              <a:lnSpc>
                <a:spcPct val="90000"/>
              </a:lnSpc>
              <a:defRPr>
                <a:solidFill>
                  <a:schemeClr val="tx1"/>
                </a:solidFill>
              </a:defRPr>
            </a:lvl1pPr>
            <a:lvl2pPr>
              <a:lnSpc>
                <a:spcPct val="90000"/>
              </a:lnSpc>
              <a:defRPr>
                <a:solidFill>
                  <a:schemeClr val="tx1"/>
                </a:solidFill>
              </a:defRPr>
            </a:lvl2pPr>
            <a:lvl3pPr>
              <a:lnSpc>
                <a:spcPct val="90000"/>
              </a:lnSpc>
              <a:defRPr>
                <a:solidFill>
                  <a:schemeClr val="tx1"/>
                </a:solidFill>
              </a:defRPr>
            </a:lvl3pPr>
            <a:lvl4pPr>
              <a:lnSpc>
                <a:spcPct val="90000"/>
              </a:lnSpc>
              <a:defRPr>
                <a:solidFill>
                  <a:schemeClr val="tx1"/>
                </a:solidFill>
              </a:defRPr>
            </a:lvl4pPr>
            <a:lvl5pPr>
              <a:lnSpc>
                <a:spcPct val="90000"/>
              </a:lnSpc>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35213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Mobil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Picture Placeholder 6"/>
          <p:cNvSpPr>
            <a:spLocks noGrp="1"/>
          </p:cNvSpPr>
          <p:nvPr>
            <p:ph type="pic" sz="quarter" idx="16"/>
          </p:nvPr>
        </p:nvSpPr>
        <p:spPr>
          <a:xfrm rot="420000">
            <a:off x="6480242" y="1618453"/>
            <a:ext cx="1515340" cy="2451323"/>
          </a:xfrm>
        </p:spPr>
        <p:txBody>
          <a:bodyPr/>
          <a:lstStyle/>
          <a:p>
            <a:r>
              <a:rPr lang="en-US" dirty="0"/>
              <a:t>Click icon to add picture</a:t>
            </a:r>
            <a:endParaRPr lang="en-GB" dirty="0"/>
          </a:p>
        </p:txBody>
      </p:sp>
    </p:spTree>
    <p:extLst>
      <p:ext uri="{BB962C8B-B14F-4D97-AF65-F5344CB8AC3E}">
        <p14:creationId xmlns:p14="http://schemas.microsoft.com/office/powerpoint/2010/main" val="1196187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Mobile Up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Picture Placeholder 6"/>
          <p:cNvSpPr>
            <a:spLocks noGrp="1"/>
          </p:cNvSpPr>
          <p:nvPr>
            <p:ph type="pic" sz="quarter" idx="16"/>
          </p:nvPr>
        </p:nvSpPr>
        <p:spPr>
          <a:xfrm>
            <a:off x="6808770" y="1707293"/>
            <a:ext cx="1501361" cy="2420380"/>
          </a:xfrm>
        </p:spPr>
        <p:txBody>
          <a:bodyPr/>
          <a:lstStyle/>
          <a:p>
            <a:r>
              <a:rPr lang="en-US" dirty="0"/>
              <a:t>Click icon to add picture</a:t>
            </a:r>
            <a:endParaRPr lang="en-GB" dirty="0"/>
          </a:p>
        </p:txBody>
      </p:sp>
      <p:sp>
        <p:nvSpPr>
          <p:cNvPr id="9" name="Text Placeholder 6"/>
          <p:cNvSpPr>
            <a:spLocks noGrp="1"/>
          </p:cNvSpPr>
          <p:nvPr>
            <p:ph type="body" sz="quarter" idx="17" hasCustomPrompt="1"/>
          </p:nvPr>
        </p:nvSpPr>
        <p:spPr>
          <a:xfrm>
            <a:off x="631889" y="4219806"/>
            <a:ext cx="6326278" cy="318287"/>
          </a:xfrm>
        </p:spPr>
        <p:txBody>
          <a:bodyPr anchor="b">
            <a:normAutofit/>
          </a:bodyPr>
          <a:lstStyle>
            <a:lvl1pPr algn="l">
              <a:lnSpc>
                <a:spcPct val="95000"/>
              </a:lnSpc>
              <a:spcBef>
                <a:spcPts val="204"/>
              </a:spcBef>
              <a:defRPr sz="1000" cap="none" baseline="0">
                <a:solidFill>
                  <a:schemeClr val="bg2"/>
                </a:solidFill>
              </a:defRPr>
            </a:lvl1pPr>
          </a:lstStyle>
          <a:p>
            <a:pPr lvl="0"/>
            <a:r>
              <a:rPr lang="en-US" dirty="0"/>
              <a:t>Question and Base</a:t>
            </a:r>
            <a:endParaRPr lang="en-GB" dirty="0"/>
          </a:p>
        </p:txBody>
      </p:sp>
    </p:spTree>
    <p:extLst>
      <p:ext uri="{BB962C8B-B14F-4D97-AF65-F5344CB8AC3E}">
        <p14:creationId xmlns:p14="http://schemas.microsoft.com/office/powerpoint/2010/main" val="2537218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dirty="0"/>
              <a:t>Click icon to add picture</a:t>
            </a:r>
            <a:endParaRPr lang="en-GB" dirty="0"/>
          </a:p>
        </p:txBody>
      </p:sp>
      <p:sp>
        <p:nvSpPr>
          <p:cNvPr id="3" name="Subtitle 2"/>
          <p:cNvSpPr>
            <a:spLocks noGrp="1"/>
          </p:cNvSpPr>
          <p:nvPr>
            <p:ph type="subTitle" idx="1" hasCustomPrompt="1"/>
          </p:nvPr>
        </p:nvSpPr>
        <p:spPr>
          <a:xfrm>
            <a:off x="4652766" y="1388444"/>
            <a:ext cx="4216925" cy="2247851"/>
          </a:xfrm>
        </p:spPr>
        <p:txBody>
          <a:bodyPr anchor="ctr">
            <a:normAutofit/>
          </a:bodyPr>
          <a:lstStyle>
            <a:lvl1pPr marL="0" indent="0" algn="l">
              <a:buNone/>
              <a:defRPr sz="2700"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10"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8" name="Picture 24"/>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197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Green]">
    <p:bg>
      <p:bgPr>
        <a:solidFill>
          <a:schemeClr val="accent6"/>
        </a:solidFill>
        <a:effectLst/>
      </p:bgPr>
    </p:bg>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0" y="-8964"/>
            <a:ext cx="6223748" cy="5152464"/>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205818"/>
              <a:gd name="connsiteY0" fmla="*/ 0 h 5143500"/>
              <a:gd name="connsiteX1" fmla="*/ 4654924 w 6205818"/>
              <a:gd name="connsiteY1" fmla="*/ 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493559 w 6205818"/>
              <a:gd name="connsiteY1" fmla="*/ 1793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26895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1 h 5143500"/>
              <a:gd name="connsiteX2" fmla="*/ 6205818 w 6205818"/>
              <a:gd name="connsiteY2" fmla="*/ 5134535 h 5143500"/>
              <a:gd name="connsiteX3" fmla="*/ 0 w 6205818"/>
              <a:gd name="connsiteY3" fmla="*/ 5143500 h 5143500"/>
              <a:gd name="connsiteX4" fmla="*/ 0 w 6205818"/>
              <a:gd name="connsiteY4" fmla="*/ 0 h 5143500"/>
              <a:gd name="connsiteX0" fmla="*/ 0 w 6223748"/>
              <a:gd name="connsiteY0" fmla="*/ 0 h 5143500"/>
              <a:gd name="connsiteX1" fmla="*/ 4502524 w 6223748"/>
              <a:gd name="connsiteY1" fmla="*/ 1 h 5143500"/>
              <a:gd name="connsiteX2" fmla="*/ 6223748 w 6223748"/>
              <a:gd name="connsiteY2" fmla="*/ 5143499 h 5143500"/>
              <a:gd name="connsiteX3" fmla="*/ 0 w 6223748"/>
              <a:gd name="connsiteY3" fmla="*/ 5143500 h 5143500"/>
              <a:gd name="connsiteX4" fmla="*/ 0 w 6223748"/>
              <a:gd name="connsiteY4" fmla="*/ 0 h 5143500"/>
              <a:gd name="connsiteX0" fmla="*/ 0 w 6223748"/>
              <a:gd name="connsiteY0" fmla="*/ 8964 h 5152464"/>
              <a:gd name="connsiteX1" fmla="*/ 4529418 w 6223748"/>
              <a:gd name="connsiteY1" fmla="*/ 0 h 5152464"/>
              <a:gd name="connsiteX2" fmla="*/ 6223748 w 6223748"/>
              <a:gd name="connsiteY2" fmla="*/ 5152463 h 5152464"/>
              <a:gd name="connsiteX3" fmla="*/ 0 w 6223748"/>
              <a:gd name="connsiteY3" fmla="*/ 5152464 h 5152464"/>
              <a:gd name="connsiteX4" fmla="*/ 0 w 6223748"/>
              <a:gd name="connsiteY4" fmla="*/ 8964 h 5152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748" h="5152464">
                <a:moveTo>
                  <a:pt x="0" y="8964"/>
                </a:moveTo>
                <a:lnTo>
                  <a:pt x="4529418" y="0"/>
                </a:lnTo>
                <a:lnTo>
                  <a:pt x="6223748" y="5152463"/>
                </a:lnTo>
                <a:lnTo>
                  <a:pt x="0" y="5152464"/>
                </a:lnTo>
                <a:lnTo>
                  <a:pt x="0" y="8964"/>
                </a:lnTo>
                <a:close/>
              </a:path>
            </a:pathLst>
          </a:custGeom>
        </p:spPr>
        <p:txBody>
          <a:bodyPr/>
          <a:lstStyle/>
          <a:p>
            <a:r>
              <a:rPr lang="en-US" dirty="0"/>
              <a:t>Click icon to add picture</a:t>
            </a:r>
            <a:endParaRPr lang="en-GB" dirty="0"/>
          </a:p>
        </p:txBody>
      </p:sp>
      <p:sp>
        <p:nvSpPr>
          <p:cNvPr id="2" name="Title 1"/>
          <p:cNvSpPr>
            <a:spLocks noGrp="1"/>
          </p:cNvSpPr>
          <p:nvPr>
            <p:ph type="ctrTitle" hasCustomPrompt="1"/>
          </p:nvPr>
        </p:nvSpPr>
        <p:spPr>
          <a:xfrm>
            <a:off x="6678999" y="2102790"/>
            <a:ext cx="2190693" cy="747897"/>
          </a:xfrm>
        </p:spPr>
        <p:txBody>
          <a:bodyPr anchor="ctr"/>
          <a:lstStyle>
            <a:lvl1pPr>
              <a:defRPr sz="27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sp>
        <p:nvSpPr>
          <p:cNvPr id="14"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5" name="Picture 14" descr="IPSOS_GAMECHANGERS_blue.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8" name="Picture 24"/>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7681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dirty="0"/>
              <a:t>Click icon to add picture</a:t>
            </a:r>
            <a:endParaRPr lang="en-GB" dirty="0"/>
          </a:p>
        </p:txBody>
      </p:sp>
      <p:sp>
        <p:nvSpPr>
          <p:cNvPr id="3" name="Subtitle 2"/>
          <p:cNvSpPr>
            <a:spLocks noGrp="1"/>
          </p:cNvSpPr>
          <p:nvPr>
            <p:ph type="subTitle" idx="1" hasCustomPrompt="1"/>
          </p:nvPr>
        </p:nvSpPr>
        <p:spPr>
          <a:xfrm>
            <a:off x="4670046" y="1388444"/>
            <a:ext cx="4216925" cy="2247851"/>
          </a:xfrm>
        </p:spPr>
        <p:txBody>
          <a:bodyPr anchor="ctr">
            <a:normAutofit/>
          </a:bodyPr>
          <a:lstStyle>
            <a:lvl1pPr marL="0" indent="0" algn="l">
              <a:buNone/>
              <a:defRPr sz="2700" b="1"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12"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3" name="Picture 12" descr="IPSOS_GAMECHANGERS_blue.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8" name="Picture 24"/>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379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89050" y="2033543"/>
            <a:ext cx="1982834" cy="886397"/>
          </a:xfrm>
        </p:spPr>
        <p:txBody>
          <a:bodyPr anchor="ctr"/>
          <a:lstStyle>
            <a:lvl1pPr>
              <a:defRPr sz="32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sp>
        <p:nvSpPr>
          <p:cNvPr id="13"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7" name="Picture 16" descr="IPSOS_GAMECHANGERS_blue.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7" name="Picture 24"/>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218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Fill1_Text Option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33349"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2377" y="1388444"/>
            <a:ext cx="7885666" cy="26430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16" name="Picture 15" descr="IPSOS_GAMECHANGERS_blue.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9" name="Picture 24"/>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680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Fill1_Bullets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33349"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2377" y="1388444"/>
            <a:ext cx="7885666" cy="26430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16" name="Picture 15" descr="IPSOS_GAMECHANGERS_blue.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9" name="Picture 24"/>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486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ill2_Bullets Only">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25791"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16" name="Picture 15" descr="IPSOS_GAMECHANGERS_blue.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12" name="Text Placeholder 4"/>
          <p:cNvSpPr>
            <a:spLocks noGrp="1"/>
          </p:cNvSpPr>
          <p:nvPr>
            <p:ph type="body" sz="quarter" idx="14" hasCustomPrompt="1"/>
          </p:nvPr>
        </p:nvSpPr>
        <p:spPr>
          <a:xfrm>
            <a:off x="233363" y="1399203"/>
            <a:ext cx="8653462"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pic>
        <p:nvPicPr>
          <p:cNvPr id="9" name="Picture 24"/>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96868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Fill3_Title Only">
    <p:bg bwMode="inv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lvl1pPr>
              <a:defRPr baseline="0">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bwMode="black">
          <a:xfrm>
            <a:off x="232376" y="248323"/>
            <a:ext cx="6733351" cy="442661"/>
          </a:xfrm>
        </p:spPr>
        <p:txBody>
          <a:bodyPr anchor="b">
            <a:normAutofit/>
          </a:bodyPr>
          <a:lstStyle>
            <a:lvl1pPr marL="0" indent="0">
              <a:buNone/>
              <a:defRPr sz="1900" b="0" baseline="0">
                <a:solidFill>
                  <a:schemeClr val="bg1"/>
                </a:solidFill>
              </a:defRPr>
            </a:lvl1pPr>
          </a:lstStyle>
          <a:p>
            <a:pPr lvl="0"/>
            <a:r>
              <a:rPr lang="en-US" dirty="0"/>
              <a:t>CLICK TO ADD TAG LINE OR BEGINNING OF TITLE</a:t>
            </a:r>
            <a:endParaRPr lang="en-GB" dirty="0"/>
          </a:p>
        </p:txBody>
      </p:sp>
      <p:sp>
        <p:nvSpPr>
          <p:cNvPr id="13" name="TextBox 12"/>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18" name="Picture 17" descr="IPSOS_GAMECHANGERS_blue.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9" name="Picture 24"/>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864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5135" y="223367"/>
            <a:ext cx="8654595" cy="276999"/>
          </a:xfrm>
        </p:spPr>
        <p:txBody>
          <a:bodyPr/>
          <a:lstStyle>
            <a:lvl1pPr>
              <a:defRPr sz="2000"/>
            </a:lvl1pPr>
          </a:lstStyle>
          <a:p>
            <a:r>
              <a:rPr lang="en-US" dirty="0"/>
              <a:t>Click to add emphasis part of title</a:t>
            </a:r>
          </a:p>
        </p:txBody>
      </p:sp>
      <p:sp>
        <p:nvSpPr>
          <p:cNvPr id="5" name="Text Placeholder 4"/>
          <p:cNvSpPr>
            <a:spLocks noGrp="1"/>
          </p:cNvSpPr>
          <p:nvPr>
            <p:ph type="body" sz="quarter" idx="14" hasCustomPrompt="1"/>
          </p:nvPr>
        </p:nvSpPr>
        <p:spPr>
          <a:xfrm>
            <a:off x="255135" y="985534"/>
            <a:ext cx="8288337" cy="3657600"/>
          </a:xfrm>
        </p:spPr>
        <p:txBody>
          <a:bodyPr/>
          <a:lstStyle>
            <a:lvl1pPr marL="176213" indent="-176213">
              <a:lnSpc>
                <a:spcPct val="90000"/>
              </a:lnSpc>
              <a:spcBef>
                <a:spcPts val="300"/>
              </a:spcBef>
              <a:spcAft>
                <a:spcPts val="0"/>
              </a:spcAft>
              <a:buFont typeface="Arial" panose="020B0604020202020204" pitchFamily="34" charset="0"/>
              <a:buChar char="•"/>
              <a:defRPr sz="1400" cap="none"/>
            </a:lvl1pPr>
            <a:lvl2pPr marL="403225" indent="-177800">
              <a:lnSpc>
                <a:spcPct val="90000"/>
              </a:lnSpc>
              <a:spcBef>
                <a:spcPts val="300"/>
              </a:spcBef>
              <a:spcAft>
                <a:spcPts val="0"/>
              </a:spcAft>
              <a:buFont typeface="Arial" panose="020B0604020202020204" pitchFamily="34" charset="0"/>
              <a:buChar char="–"/>
              <a:tabLst/>
              <a:defRPr sz="1200"/>
            </a:lvl2pPr>
            <a:lvl3pPr marL="692150" indent="-177800">
              <a:lnSpc>
                <a:spcPct val="100000"/>
              </a:lnSpc>
              <a:spcBef>
                <a:spcPts val="200"/>
              </a:spcBef>
              <a:spcAft>
                <a:spcPts val="0"/>
              </a:spcAft>
              <a:buSzPct val="85000"/>
              <a:buFont typeface="Arial" panose="020B0604020202020204" pitchFamily="34" charset="0"/>
              <a:buChar char="•"/>
              <a:defRPr sz="1200"/>
            </a:lvl3pPr>
            <a:lvl5pPr marL="968375" indent="-174625">
              <a:lnSpc>
                <a:spcPct val="100000"/>
              </a:lnSpc>
              <a:spcBef>
                <a:spcPts val="300"/>
              </a:spcBef>
              <a:spcAft>
                <a:spcPts val="300"/>
              </a:spcAft>
              <a:buSzPct val="85000"/>
              <a:buFont typeface="Arial" panose="020B0604020202020204" pitchFamily="34" charset="0"/>
              <a:buChar char="-"/>
              <a:defRPr sz="12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Tree>
    <p:extLst>
      <p:ext uri="{BB962C8B-B14F-4D97-AF65-F5344CB8AC3E}">
        <p14:creationId xmlns:p14="http://schemas.microsoft.com/office/powerpoint/2010/main" val="31950507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Fill3_Text Option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33349"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2377" y="1388444"/>
            <a:ext cx="7885666" cy="26430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16" name="Picture 15" descr="IPSOS_GAMECHANGERS_blue.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9" name="Picture 24"/>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69498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ill3_Bullets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33349"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16" name="Picture 15" descr="IPSOS_GAMECHANGERS_blue.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12" name="Text Placeholder 4"/>
          <p:cNvSpPr>
            <a:spLocks noGrp="1"/>
          </p:cNvSpPr>
          <p:nvPr>
            <p:ph type="body" sz="quarter" idx="14" hasCustomPrompt="1"/>
          </p:nvPr>
        </p:nvSpPr>
        <p:spPr>
          <a:xfrm>
            <a:off x="233363" y="1399203"/>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pic>
        <p:nvPicPr>
          <p:cNvPr id="9" name="Picture 24"/>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267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8966"/>
            <a:ext cx="3740523" cy="5152466"/>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r>
              <a:rPr lang="en-US" dirty="0"/>
              <a:t>Click icon to add picture</a:t>
            </a:r>
            <a:endParaRPr lang="en-GB" dirty="0"/>
          </a:p>
        </p:txBody>
      </p:sp>
      <p:sp>
        <p:nvSpPr>
          <p:cNvPr id="2" name="Title 1"/>
          <p:cNvSpPr>
            <a:spLocks noGrp="1"/>
          </p:cNvSpPr>
          <p:nvPr>
            <p:ph type="ctrTitle" hasCustomPrompt="1"/>
          </p:nvPr>
        </p:nvSpPr>
        <p:spPr>
          <a:xfrm>
            <a:off x="4176000" y="2152234"/>
            <a:ext cx="4699059" cy="508645"/>
          </a:xfrm>
        </p:spPr>
        <p:txBody>
          <a:bodyPr anchor="ctr"/>
          <a:lstStyle>
            <a:lvl1pPr>
              <a:defRPr sz="3700" baseline="0"/>
            </a:lvl1pPr>
          </a:lstStyle>
          <a:p>
            <a:r>
              <a:rPr lang="en-US" dirty="0"/>
              <a:t>Impact word(s)</a:t>
            </a:r>
          </a:p>
        </p:txBody>
      </p:sp>
      <p:sp>
        <p:nvSpPr>
          <p:cNvPr id="3" name="Subtitle 2"/>
          <p:cNvSpPr>
            <a:spLocks noGrp="1"/>
          </p:cNvSpPr>
          <p:nvPr>
            <p:ph type="subTitle" idx="1" hasCustomPrompt="1"/>
          </p:nvPr>
        </p:nvSpPr>
        <p:spPr>
          <a:xfrm>
            <a:off x="4176000" y="2864332"/>
            <a:ext cx="4699059" cy="1332300"/>
          </a:xfr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20" name="Text Placeholder 19"/>
          <p:cNvSpPr>
            <a:spLocks noGrp="1"/>
          </p:cNvSpPr>
          <p:nvPr>
            <p:ph type="body" sz="quarter" idx="13" hasCustomPrompt="1"/>
          </p:nvPr>
        </p:nvSpPr>
        <p:spPr>
          <a:xfrm>
            <a:off x="4176000" y="1389063"/>
            <a:ext cx="4699059" cy="637454"/>
          </a:xfrm>
        </p:spPr>
        <p:txBody>
          <a:bodyPr anchor="b">
            <a:normAutofit/>
          </a:bodyPr>
          <a:lstStyle>
            <a:lvl1pPr>
              <a:defRPr sz="2200" b="0" cap="none" baseline="0">
                <a:solidFill>
                  <a:schemeClr val="bg2"/>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7689036" y="672878"/>
            <a:ext cx="1165276" cy="633412"/>
          </a:xfrm>
          <a:solidFill>
            <a:schemeClr val="bg1"/>
          </a:solidFill>
        </p:spPr>
        <p:txBody>
          <a:bodyPr/>
          <a:lstStyle>
            <a:lvl1pPr algn="ctr">
              <a:defRPr sz="1400"/>
            </a:lvl1pPr>
          </a:lstStyle>
          <a:p>
            <a:r>
              <a:rPr lang="en-GB" dirty="0"/>
              <a:t>Client Logo</a:t>
            </a:r>
            <a:br>
              <a:rPr lang="en-GB" dirty="0"/>
            </a:br>
            <a:r>
              <a:rPr lang="en-GB" dirty="0"/>
              <a:t>(delete if unused)</a:t>
            </a:r>
          </a:p>
        </p:txBody>
      </p:sp>
      <p:sp>
        <p:nvSpPr>
          <p:cNvPr id="11" name="Slide Number Placeholder 5"/>
          <p:cNvSpPr>
            <a:spLocks noGrp="1"/>
          </p:cNvSpPr>
          <p:nvPr>
            <p:ph type="sldNum" sz="quarter" idx="12"/>
          </p:nvPr>
        </p:nvSpPr>
        <p:spPr>
          <a:xfrm>
            <a:off x="247311" y="4627422"/>
            <a:ext cx="560381" cy="260192"/>
          </a:xfrm>
          <a:prstGeom prst="rect">
            <a:avLst/>
          </a:prstGeom>
        </p:spPr>
        <p:txBody>
          <a:bodyPr lIns="0" tIns="0" rIns="0" bIns="0" anchor="b"/>
          <a:lstStyle>
            <a:lvl1pPr>
              <a:defRPr sz="800">
                <a:solidFill>
                  <a:schemeClr val="bg1">
                    <a:lumMod val="95000"/>
                  </a:schemeClr>
                </a:solidFill>
              </a:defRPr>
            </a:lvl1pPr>
          </a:lstStyle>
          <a:p>
            <a:fld id="{7F034911-0302-4AAB-AEF0-815419E29289}" type="slidenum">
              <a:rPr lang="en-US" smtClean="0"/>
              <a:pPr/>
              <a:t>‹#›</a:t>
            </a:fld>
            <a:endParaRPr lang="en-US" dirty="0"/>
          </a:p>
        </p:txBody>
      </p:sp>
      <p:sp>
        <p:nvSpPr>
          <p:cNvPr id="14" name="Footer Placeholder 10"/>
          <p:cNvSpPr>
            <a:spLocks noGrp="1"/>
          </p:cNvSpPr>
          <p:nvPr>
            <p:ph type="ftr" sz="quarter" idx="11"/>
          </p:nvPr>
        </p:nvSpPr>
        <p:spPr>
          <a:xfrm>
            <a:off x="4176000" y="4031450"/>
            <a:ext cx="4699059" cy="595972"/>
          </a:xfrm>
          <a:prstGeom prst="rect">
            <a:avLst/>
          </a:prstGeom>
        </p:spPr>
        <p:txBody>
          <a:bodyPr lIns="0" tIns="0" rIns="0" bIns="0"/>
          <a:lstStyle>
            <a:lvl1pPr>
              <a:defRPr sz="1000">
                <a:solidFill>
                  <a:schemeClr val="accent4">
                    <a:lumMod val="75000"/>
                  </a:schemeClr>
                </a:solidFill>
              </a:defRPr>
            </a:lvl1pPr>
          </a:lstStyle>
          <a:p>
            <a:r>
              <a:rPr lang="en-GB" dirty="0"/>
              <a:t>© 2015 Ipsos. All rights reserved. Contains Ipsos' Confidential and Proprietary information and may not be disclosed or reproduced without the prior written consent of Ipsos.</a:t>
            </a:r>
          </a:p>
        </p:txBody>
      </p:sp>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1000">
                <a:solidFill>
                  <a:schemeClr val="bg1"/>
                </a:solidFill>
              </a:rPr>
              <a:pPr>
                <a:lnSpc>
                  <a:spcPct val="85000"/>
                </a:lnSpc>
                <a:spcBef>
                  <a:spcPts val="204"/>
                </a:spcBef>
              </a:pPr>
              <a:t>‹#›</a:t>
            </a:fld>
            <a:endParaRPr lang="en-GB" sz="1000" dirty="0">
              <a:solidFill>
                <a:schemeClr val="bg1"/>
              </a:solidFill>
            </a:endParaRPr>
          </a:p>
        </p:txBody>
      </p:sp>
    </p:spTree>
    <p:extLst>
      <p:ext uri="{BB962C8B-B14F-4D97-AF65-F5344CB8AC3E}">
        <p14:creationId xmlns:p14="http://schemas.microsoft.com/office/powerpoint/2010/main" val="3775106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acts">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Click to add emphasis part of title</a:t>
            </a:r>
          </a:p>
        </p:txBody>
      </p:sp>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pic>
        <p:nvPicPr>
          <p:cNvPr id="23" name="Picture 22" descr="IPSOS_GAMECHANGERS_blue.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6" name="Picture Placeholder 5"/>
          <p:cNvSpPr>
            <a:spLocks noGrp="1"/>
          </p:cNvSpPr>
          <p:nvPr>
            <p:ph type="pic" sz="quarter" idx="10"/>
          </p:nvPr>
        </p:nvSpPr>
        <p:spPr>
          <a:xfrm>
            <a:off x="743381" y="1622613"/>
            <a:ext cx="1211263" cy="1209675"/>
          </a:xfrm>
          <a:prstGeom prst="ellipse">
            <a:avLst/>
          </a:prstGeom>
        </p:spPr>
        <p:txBody>
          <a:bodyPr/>
          <a:lstStyle>
            <a:lvl1pPr>
              <a:defRPr>
                <a:solidFill>
                  <a:schemeClr val="bg1"/>
                </a:solidFill>
              </a:defRPr>
            </a:lvl1pPr>
          </a:lstStyle>
          <a:p>
            <a:r>
              <a:rPr lang="en-US" dirty="0"/>
              <a:t>Click icon to add picture</a:t>
            </a:r>
            <a:endParaRPr lang="en-GB" dirty="0"/>
          </a:p>
        </p:txBody>
      </p:sp>
      <p:sp>
        <p:nvSpPr>
          <p:cNvPr id="16" name="Picture Placeholder 5"/>
          <p:cNvSpPr>
            <a:spLocks noGrp="1"/>
          </p:cNvSpPr>
          <p:nvPr>
            <p:ph type="pic" sz="quarter" idx="11"/>
          </p:nvPr>
        </p:nvSpPr>
        <p:spPr>
          <a:xfrm>
            <a:off x="3818226" y="1622613"/>
            <a:ext cx="1211263" cy="1209675"/>
          </a:xfrm>
          <a:prstGeom prst="ellipse">
            <a:avLst/>
          </a:prstGeom>
        </p:spPr>
        <p:txBody>
          <a:bodyPr/>
          <a:lstStyle>
            <a:lvl1pPr>
              <a:defRPr>
                <a:solidFill>
                  <a:schemeClr val="bg1"/>
                </a:solidFill>
              </a:defRPr>
            </a:lvl1pPr>
          </a:lstStyle>
          <a:p>
            <a:r>
              <a:rPr lang="en-US" dirty="0"/>
              <a:t>Click icon to add picture</a:t>
            </a:r>
            <a:endParaRPr lang="en-GB" dirty="0"/>
          </a:p>
        </p:txBody>
      </p:sp>
      <p:sp>
        <p:nvSpPr>
          <p:cNvPr id="19" name="Picture Placeholder 5"/>
          <p:cNvSpPr>
            <a:spLocks noGrp="1"/>
          </p:cNvSpPr>
          <p:nvPr>
            <p:ph type="pic" sz="quarter" idx="12"/>
          </p:nvPr>
        </p:nvSpPr>
        <p:spPr>
          <a:xfrm>
            <a:off x="6893072" y="1622613"/>
            <a:ext cx="1211263" cy="1209675"/>
          </a:xfrm>
          <a:prstGeom prst="ellipse">
            <a:avLst/>
          </a:prstGeom>
        </p:spPr>
        <p:txBody>
          <a:bodyPr/>
          <a:lstStyle>
            <a:lvl1pPr>
              <a:defRPr>
                <a:solidFill>
                  <a:schemeClr val="bg1"/>
                </a:solidFill>
              </a:defRPr>
            </a:lvl1pPr>
          </a:lstStyle>
          <a:p>
            <a:r>
              <a:rPr lang="en-US" dirty="0"/>
              <a:t>Click icon to add picture</a:t>
            </a:r>
            <a:endParaRPr lang="en-GB" dirty="0"/>
          </a:p>
        </p:txBody>
      </p:sp>
      <p:pic>
        <p:nvPicPr>
          <p:cNvPr id="10" name="Picture 24"/>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4047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ver 1">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sp>
        <p:nvSpPr>
          <p:cNvPr id="39" name="Forme libre : forme 28">
            <a:extLst>
              <a:ext uri="{FF2B5EF4-FFF2-40B4-BE49-F238E27FC236}">
                <a16:creationId xmlns:a16="http://schemas.microsoft.com/office/drawing/2014/main" id="{25BCA439-CE40-3347-AF44-5EEAF143668B}"/>
              </a:ext>
            </a:extLst>
          </p:cNvPr>
          <p:cNvSpPr/>
          <p:nvPr userDrawn="1"/>
        </p:nvSpPr>
        <p:spPr>
          <a:xfrm rot="18932423">
            <a:off x="1575759" y="2115932"/>
            <a:ext cx="8272592" cy="911637"/>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0" name="Forme libre : forme 30">
            <a:extLst>
              <a:ext uri="{FF2B5EF4-FFF2-40B4-BE49-F238E27FC236}">
                <a16:creationId xmlns:a16="http://schemas.microsoft.com/office/drawing/2014/main" id="{AE8267D6-E138-8640-BC5D-12118FCF2DF3}"/>
              </a:ext>
            </a:extLst>
          </p:cNvPr>
          <p:cNvSpPr/>
          <p:nvPr userDrawn="1"/>
        </p:nvSpPr>
        <p:spPr>
          <a:xfrm rot="18932423">
            <a:off x="3548593" y="2595699"/>
            <a:ext cx="6902624" cy="911637"/>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4500" b="1" i="0" baseline="0" dirty="0">
              <a:latin typeface="Arial Black" panose="020B0A04020102020204" pitchFamily="34" charset="0"/>
              <a:ea typeface="+mj-ea"/>
              <a:cs typeface="+mj-cs"/>
              <a:sym typeface="Arial Black" panose="020B0A04020102020204" pitchFamily="34" charset="0"/>
            </a:endParaRPr>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439340" y="2955227"/>
            <a:ext cx="4979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342900" y="400050"/>
            <a:ext cx="5663998" cy="1856511"/>
          </a:xfrm>
        </p:spPr>
        <p:txBody>
          <a:bodyPr lIns="72000" anchor="t">
            <a:normAutofit/>
          </a:bodyPr>
          <a:lstStyle>
            <a:lvl1pPr algn="l">
              <a:lnSpc>
                <a:spcPct val="80000"/>
              </a:lnSpc>
              <a:defRPr sz="4500" b="1" cap="all" spc="-150" baseline="0">
                <a:solidFill>
                  <a:schemeClr val="bg1"/>
                </a:solidFill>
                <a:latin typeface="Arial Black" panose="020B0A04020102020204" pitchFamily="34" charset="0"/>
              </a:defRPr>
            </a:lvl1pPr>
          </a:lstStyle>
          <a:p>
            <a:r>
              <a:rPr lang="en-GB" dirty="0"/>
              <a:t>TITLE OF THE SLIDE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342900" y="2256562"/>
            <a:ext cx="5663998" cy="369332"/>
          </a:xfrm>
        </p:spPr>
        <p:txBody>
          <a:bodyPr wrap="square" lIns="108000" rIns="180000">
            <a:spAutoFit/>
          </a:bodyPr>
          <a:lstStyle>
            <a:lvl1pPr marL="0" indent="0" algn="l">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Subtitle of the presentation</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342900" y="3324334"/>
            <a:ext cx="1864731" cy="161583"/>
          </a:xfrm>
          <a:prstGeom prst="rect">
            <a:avLst/>
          </a:prstGeom>
        </p:spPr>
        <p:txBody>
          <a:bodyPr wrap="square" lIns="108000" tIns="0" rIns="180000" bIns="0">
            <a:spAutoFit/>
          </a:bodyPr>
          <a:lstStyle>
            <a:lvl1pPr>
              <a:defRPr sz="1050">
                <a:solidFill>
                  <a:schemeClr val="bg1"/>
                </a:solidFill>
              </a:defRPr>
            </a:lvl1pPr>
          </a:lstStyle>
          <a:p>
            <a:endParaRPr lang="en-GB"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342900" y="3016320"/>
            <a:ext cx="1896403" cy="323165"/>
          </a:xfrm>
        </p:spPr>
        <p:txBody>
          <a:bodyPr wrap="none" lIns="108000">
            <a:spAutoFit/>
          </a:bodyPr>
          <a:lstStyle>
            <a:lvl1pPr marL="0" indent="0">
              <a:buNone/>
              <a:defRPr sz="1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grpSp>
        <p:nvGrpSpPr>
          <p:cNvPr id="18" name="Group 17">
            <a:extLst>
              <a:ext uri="{FF2B5EF4-FFF2-40B4-BE49-F238E27FC236}">
                <a16:creationId xmlns:a16="http://schemas.microsoft.com/office/drawing/2014/main" id="{65198BDE-F9BF-7A4A-AF8E-0DF77C0590E4}"/>
              </a:ext>
            </a:extLst>
          </p:cNvPr>
          <p:cNvGrpSpPr>
            <a:grpSpLocks noChangeAspect="1"/>
          </p:cNvGrpSpPr>
          <p:nvPr userDrawn="1"/>
        </p:nvGrpSpPr>
        <p:grpSpPr>
          <a:xfrm>
            <a:off x="7967376" y="4055683"/>
            <a:ext cx="682078" cy="622283"/>
            <a:chOff x="11309880" y="6178130"/>
            <a:chExt cx="490427" cy="447433"/>
          </a:xfrm>
        </p:grpSpPr>
        <p:sp>
          <p:nvSpPr>
            <p:cNvPr id="19" name="Freeform: Shape 6">
              <a:extLst>
                <a:ext uri="{FF2B5EF4-FFF2-40B4-BE49-F238E27FC236}">
                  <a16:creationId xmlns:a16="http://schemas.microsoft.com/office/drawing/2014/main" id="{C13F323B-F01E-D742-B50B-0E350E254AAF}"/>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sz="1350"/>
            </a:p>
          </p:txBody>
        </p:sp>
        <p:sp>
          <p:nvSpPr>
            <p:cNvPr id="20" name="Freeform: Shape 8">
              <a:extLst>
                <a:ext uri="{FF2B5EF4-FFF2-40B4-BE49-F238E27FC236}">
                  <a16:creationId xmlns:a16="http://schemas.microsoft.com/office/drawing/2014/main" id="{BB45B698-4213-0C44-B23D-F87540138A50}"/>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sz="1350"/>
            </a:p>
          </p:txBody>
        </p:sp>
        <p:sp>
          <p:nvSpPr>
            <p:cNvPr id="21" name="Freeform: Shape 11">
              <a:extLst>
                <a:ext uri="{FF2B5EF4-FFF2-40B4-BE49-F238E27FC236}">
                  <a16:creationId xmlns:a16="http://schemas.microsoft.com/office/drawing/2014/main" id="{6C55194B-0C30-4549-8D0E-8FD3ED41A112}"/>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sz="1350"/>
            </a:p>
          </p:txBody>
        </p:sp>
        <p:sp>
          <p:nvSpPr>
            <p:cNvPr id="22" name="Freeform: Shape 12">
              <a:extLst>
                <a:ext uri="{FF2B5EF4-FFF2-40B4-BE49-F238E27FC236}">
                  <a16:creationId xmlns:a16="http://schemas.microsoft.com/office/drawing/2014/main" id="{84EC1030-97DF-9348-9CFF-7201B32748D2}"/>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sz="1350"/>
            </a:p>
          </p:txBody>
        </p:sp>
        <p:sp>
          <p:nvSpPr>
            <p:cNvPr id="25" name="Freeform: Shape 13">
              <a:extLst>
                <a:ext uri="{FF2B5EF4-FFF2-40B4-BE49-F238E27FC236}">
                  <a16:creationId xmlns:a16="http://schemas.microsoft.com/office/drawing/2014/main" id="{45902CED-772B-194B-B3DA-948B14AAF7CE}"/>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sz="1350"/>
            </a:p>
          </p:txBody>
        </p:sp>
        <p:sp>
          <p:nvSpPr>
            <p:cNvPr id="26" name="Freeform: Shape 14">
              <a:extLst>
                <a:ext uri="{FF2B5EF4-FFF2-40B4-BE49-F238E27FC236}">
                  <a16:creationId xmlns:a16="http://schemas.microsoft.com/office/drawing/2014/main" id="{2CC77B1B-65EF-D740-884D-93ADA4D92AAE}"/>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sz="1350"/>
            </a:p>
          </p:txBody>
        </p:sp>
        <p:sp>
          <p:nvSpPr>
            <p:cNvPr id="27" name="Freeform: Shape 15">
              <a:extLst>
                <a:ext uri="{FF2B5EF4-FFF2-40B4-BE49-F238E27FC236}">
                  <a16:creationId xmlns:a16="http://schemas.microsoft.com/office/drawing/2014/main" id="{EBC1DFE1-9EED-7C45-833D-D02E1220ACA3}"/>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sz="1350"/>
            </a:p>
          </p:txBody>
        </p:sp>
        <p:sp>
          <p:nvSpPr>
            <p:cNvPr id="28" name="Freeform: Shape 16">
              <a:extLst>
                <a:ext uri="{FF2B5EF4-FFF2-40B4-BE49-F238E27FC236}">
                  <a16:creationId xmlns:a16="http://schemas.microsoft.com/office/drawing/2014/main" id="{C72CD79B-DE52-2E4E-A497-C01A06B3F1BC}"/>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sz="1350"/>
            </a:p>
          </p:txBody>
        </p:sp>
        <p:sp>
          <p:nvSpPr>
            <p:cNvPr id="30" name="Freeform: Shape 17">
              <a:extLst>
                <a:ext uri="{FF2B5EF4-FFF2-40B4-BE49-F238E27FC236}">
                  <a16:creationId xmlns:a16="http://schemas.microsoft.com/office/drawing/2014/main" id="{EA269D8F-9FCB-A34F-9EB2-63EF53357ECE}"/>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sz="1350"/>
            </a:p>
          </p:txBody>
        </p:sp>
        <p:sp>
          <p:nvSpPr>
            <p:cNvPr id="32" name="Freeform: Shape 18">
              <a:extLst>
                <a:ext uri="{FF2B5EF4-FFF2-40B4-BE49-F238E27FC236}">
                  <a16:creationId xmlns:a16="http://schemas.microsoft.com/office/drawing/2014/main" id="{A3D6FDE5-AC3C-904E-BAB9-24524076B310}"/>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sz="1350"/>
            </a:p>
          </p:txBody>
        </p:sp>
        <p:sp>
          <p:nvSpPr>
            <p:cNvPr id="34" name="Freeform: Shape 19">
              <a:extLst>
                <a:ext uri="{FF2B5EF4-FFF2-40B4-BE49-F238E27FC236}">
                  <a16:creationId xmlns:a16="http://schemas.microsoft.com/office/drawing/2014/main" id="{75A42F3E-7B79-6843-9E99-7B1F82D3E590}"/>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sz="1350"/>
            </a:p>
          </p:txBody>
        </p:sp>
        <p:sp>
          <p:nvSpPr>
            <p:cNvPr id="35" name="Freeform: Shape 20">
              <a:extLst>
                <a:ext uri="{FF2B5EF4-FFF2-40B4-BE49-F238E27FC236}">
                  <a16:creationId xmlns:a16="http://schemas.microsoft.com/office/drawing/2014/main" id="{5D623381-3A8F-CE45-A9DF-9D1AC3C917AF}"/>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sz="1350"/>
            </a:p>
          </p:txBody>
        </p:sp>
        <p:sp>
          <p:nvSpPr>
            <p:cNvPr id="36" name="Freeform: Shape 21">
              <a:extLst>
                <a:ext uri="{FF2B5EF4-FFF2-40B4-BE49-F238E27FC236}">
                  <a16:creationId xmlns:a16="http://schemas.microsoft.com/office/drawing/2014/main" id="{6F67F198-20E9-7C4C-9C5C-53E7DBE59938}"/>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sz="1350"/>
            </a:p>
          </p:txBody>
        </p:sp>
        <p:sp>
          <p:nvSpPr>
            <p:cNvPr id="37" name="Freeform: Shape 22">
              <a:extLst>
                <a:ext uri="{FF2B5EF4-FFF2-40B4-BE49-F238E27FC236}">
                  <a16:creationId xmlns:a16="http://schemas.microsoft.com/office/drawing/2014/main" id="{0C92B55B-3E3E-4F4E-ADAE-49959C6D7019}"/>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sz="1350"/>
            </a:p>
          </p:txBody>
        </p:sp>
        <p:sp>
          <p:nvSpPr>
            <p:cNvPr id="38" name="Freeform: Shape 23">
              <a:extLst>
                <a:ext uri="{FF2B5EF4-FFF2-40B4-BE49-F238E27FC236}">
                  <a16:creationId xmlns:a16="http://schemas.microsoft.com/office/drawing/2014/main" id="{A9FD1CD0-0B96-7843-B86E-62D6A2E37E5D}"/>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sz="1350"/>
            </a:p>
          </p:txBody>
        </p:sp>
      </p:grpSp>
      <p:pic>
        <p:nvPicPr>
          <p:cNvPr id="29" name="Picture 2">
            <a:extLst>
              <a:ext uri="{FF2B5EF4-FFF2-40B4-BE49-F238E27FC236}">
                <a16:creationId xmlns:a16="http://schemas.microsoft.com/office/drawing/2014/main" id="{68D95BEA-8D09-4F22-A89C-4594FB023C04}"/>
              </a:ext>
            </a:extLst>
          </p:cNvPr>
          <p:cNvPicPr>
            <a:picLocks noChangeAspect="1" noChangeArrowheads="1"/>
          </p:cNvPicPr>
          <p:nvPr userDrawn="1"/>
        </p:nvPicPr>
        <p:blipFill>
          <a:blip r:embed="rId6" cstate="print"/>
          <a:srcRect/>
          <a:stretch>
            <a:fillRect/>
          </a:stretch>
        </p:blipFill>
        <p:spPr bwMode="auto">
          <a:xfrm>
            <a:off x="337256" y="4012285"/>
            <a:ext cx="1355462" cy="594360"/>
          </a:xfrm>
          <a:prstGeom prst="rect">
            <a:avLst/>
          </a:prstGeom>
          <a:noFill/>
          <a:ln w="9525">
            <a:noFill/>
            <a:miter lim="800000"/>
            <a:headEnd/>
            <a:tailEnd/>
          </a:ln>
        </p:spPr>
      </p:pic>
    </p:spTree>
    <p:extLst>
      <p:ext uri="{BB962C8B-B14F-4D97-AF65-F5344CB8AC3E}">
        <p14:creationId xmlns:p14="http://schemas.microsoft.com/office/powerpoint/2010/main" val="2562609808"/>
      </p:ext>
    </p:extLst>
  </p:cSld>
  <p:clrMapOvr>
    <a:masterClrMapping/>
  </p:clrMapOvr>
  <p:extLst>
    <p:ext uri="{DCECCB84-F9BA-43D5-87BE-67443E8EF086}">
      <p15:sldGuideLst xmlns:p15="http://schemas.microsoft.com/office/powerpoint/2012/main">
        <p15:guide id="1" orient="horz" pos="336">
          <p15:clr>
            <a:srgbClr val="F26B43"/>
          </p15:clr>
        </p15:guide>
        <p15:guide id="2" orient="horz" pos="1896">
          <p15:clr>
            <a:srgbClr val="F26B43"/>
          </p15:clr>
        </p15:guide>
        <p15:guide id="4" orient="horz" pos="3408">
          <p15:clr>
            <a:srgbClr val="F26B43"/>
          </p15:clr>
        </p15:guide>
        <p15:guide id="5" orient="horz" pos="3929">
          <p15:clr>
            <a:srgbClr val="F26B43"/>
          </p15:clr>
        </p15:guide>
        <p15:guide id="6" pos="288">
          <p15:clr>
            <a:srgbClr val="F26B43"/>
          </p15:clr>
        </p15:guide>
        <p15:guide id="7" orient="horz" pos="2736">
          <p15:clr>
            <a:srgbClr val="F26B43"/>
          </p15:clr>
        </p15:guide>
        <p15:guide id="8" pos="7392">
          <p15:clr>
            <a:srgbClr val="F26B43"/>
          </p15:clr>
        </p15:guide>
        <p15:guide id="9" pos="7248">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 2">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925EA47-F6B2-F843-BC00-8BA5893C0D08}"/>
              </a:ext>
            </a:extLst>
          </p:cNvPr>
          <p:cNvSpPr>
            <a:spLocks noGrp="1"/>
          </p:cNvSpPr>
          <p:nvPr>
            <p:ph type="pic" sz="quarter" idx="13"/>
          </p:nvPr>
        </p:nvSpPr>
        <p:spPr>
          <a:xfrm>
            <a:off x="-2892" y="-499"/>
            <a:ext cx="9144000" cy="5139929"/>
          </a:xfrm>
          <a:pattFill prst="wdUpDiag">
            <a:fgClr>
              <a:schemeClr val="bg1">
                <a:lumMod val="75000"/>
              </a:schemeClr>
            </a:fgClr>
            <a:bgClr>
              <a:schemeClr val="bg1">
                <a:lumMod val="85000"/>
              </a:schemeClr>
            </a:bgClr>
          </a:pattFill>
        </p:spPr>
        <p:txBody>
          <a:bodyPr/>
          <a:lstStyle/>
          <a:p>
            <a:endParaRPr lang="en-US"/>
          </a:p>
        </p:txBody>
      </p:sp>
      <p:grpSp>
        <p:nvGrpSpPr>
          <p:cNvPr id="10" name="Group 9">
            <a:extLst>
              <a:ext uri="{FF2B5EF4-FFF2-40B4-BE49-F238E27FC236}">
                <a16:creationId xmlns:a16="http://schemas.microsoft.com/office/drawing/2014/main" id="{187D12E7-FAEC-4944-801E-B572050FDE51}"/>
              </a:ext>
            </a:extLst>
          </p:cNvPr>
          <p:cNvGrpSpPr/>
          <p:nvPr userDrawn="1"/>
        </p:nvGrpSpPr>
        <p:grpSpPr>
          <a:xfrm>
            <a:off x="-716074" y="-78"/>
            <a:ext cx="5088049" cy="5139508"/>
            <a:chOff x="-954765" y="-104"/>
            <a:chExt cx="6784065" cy="6852677"/>
          </a:xfrm>
        </p:grpSpPr>
        <p:sp>
          <p:nvSpPr>
            <p:cNvPr id="41" name="Rectangle 40">
              <a:extLst>
                <a:ext uri="{FF2B5EF4-FFF2-40B4-BE49-F238E27FC236}">
                  <a16:creationId xmlns:a16="http://schemas.microsoft.com/office/drawing/2014/main" id="{60D7E69E-CB07-CF4A-B080-90EB9C3A6E51}"/>
                </a:ext>
              </a:extLst>
            </p:cNvPr>
            <p:cNvSpPr/>
            <p:nvPr userDrawn="1"/>
          </p:nvSpPr>
          <p:spPr>
            <a:xfrm>
              <a:off x="3856" y="-104"/>
              <a:ext cx="5825444" cy="6852677"/>
            </a:xfrm>
            <a:prstGeom prst="rect">
              <a:avLst/>
            </a:prstGeom>
            <a:gradFill flip="none" rotWithShape="1">
              <a:gsLst>
                <a:gs pos="0">
                  <a:schemeClr val="tx1">
                    <a:alpha val="60000"/>
                  </a:schemeClr>
                </a:gs>
                <a:gs pos="94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3" name="Forme libre : forme 22">
              <a:extLst>
                <a:ext uri="{FF2B5EF4-FFF2-40B4-BE49-F238E27FC236}">
                  <a16:creationId xmlns:a16="http://schemas.microsoft.com/office/drawing/2014/main" id="{2AE57888-CE4D-0248-B082-CE10D0F7967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p>
          </p:txBody>
        </p:sp>
        <p:sp>
          <p:nvSpPr>
            <p:cNvPr id="44" name="Forme libre : forme 20">
              <a:extLst>
                <a:ext uri="{FF2B5EF4-FFF2-40B4-BE49-F238E27FC236}">
                  <a16:creationId xmlns:a16="http://schemas.microsoft.com/office/drawing/2014/main" id="{7CA4CA42-0C7B-DC48-AE3A-27004A97B77F}"/>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p>
          </p:txBody>
        </p:sp>
      </p:grpSp>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4500" b="1" i="0" baseline="0" dirty="0">
              <a:latin typeface="Arial Black" panose="020B0A04020102020204" pitchFamily="34" charset="0"/>
              <a:ea typeface="+mj-ea"/>
              <a:cs typeface="+mj-cs"/>
              <a:sym typeface="Arial Black" panose="020B0A04020102020204" pitchFamily="34" charset="0"/>
            </a:endParaRPr>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439340" y="2955227"/>
            <a:ext cx="4979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342900" y="400050"/>
            <a:ext cx="5663998" cy="1856511"/>
          </a:xfrm>
        </p:spPr>
        <p:txBody>
          <a:bodyPr lIns="72000" anchor="t">
            <a:normAutofit/>
          </a:bodyPr>
          <a:lstStyle>
            <a:lvl1pPr algn="l">
              <a:lnSpc>
                <a:spcPct val="80000"/>
              </a:lnSpc>
              <a:defRPr sz="4500" b="1" cap="all" spc="-150" baseline="0">
                <a:solidFill>
                  <a:schemeClr val="bg1"/>
                </a:solidFill>
                <a:latin typeface="Arial Black" panose="020B0A04020102020204" pitchFamily="34" charset="0"/>
              </a:defRPr>
            </a:lvl1pPr>
          </a:lstStyle>
          <a:p>
            <a:r>
              <a:rPr lang="en-GB" dirty="0"/>
              <a:t>TITLE OF THE SLIDE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342900" y="2256562"/>
            <a:ext cx="5663998" cy="369332"/>
          </a:xfrm>
        </p:spPr>
        <p:txBody>
          <a:bodyPr wrap="square" lIns="108000" rIns="180000">
            <a:spAutoFit/>
          </a:bodyPr>
          <a:lstStyle>
            <a:lvl1pPr marL="0" indent="0" algn="l">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Subtitle of the presentation</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342900" y="3324334"/>
            <a:ext cx="1864731" cy="161583"/>
          </a:xfrm>
          <a:prstGeom prst="rect">
            <a:avLst/>
          </a:prstGeom>
        </p:spPr>
        <p:txBody>
          <a:bodyPr wrap="square" lIns="108000" tIns="0" rIns="180000" bIns="0">
            <a:spAutoFit/>
          </a:bodyPr>
          <a:lstStyle>
            <a:lvl1pPr>
              <a:defRPr sz="1050">
                <a:solidFill>
                  <a:schemeClr val="bg1"/>
                </a:solidFill>
              </a:defRPr>
            </a:lvl1pPr>
          </a:lstStyle>
          <a:p>
            <a:endParaRPr lang="en-GB"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342900" y="3016320"/>
            <a:ext cx="1896403" cy="323165"/>
          </a:xfrm>
        </p:spPr>
        <p:txBody>
          <a:bodyPr wrap="none" lIns="108000">
            <a:spAutoFit/>
          </a:bodyPr>
          <a:lstStyle>
            <a:lvl1pPr marL="0" indent="0">
              <a:buNone/>
              <a:defRPr sz="1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grpSp>
        <p:nvGrpSpPr>
          <p:cNvPr id="57" name="Group 56">
            <a:extLst>
              <a:ext uri="{FF2B5EF4-FFF2-40B4-BE49-F238E27FC236}">
                <a16:creationId xmlns:a16="http://schemas.microsoft.com/office/drawing/2014/main" id="{D905CC07-2516-8649-8B85-14F034444FC8}"/>
              </a:ext>
            </a:extLst>
          </p:cNvPr>
          <p:cNvGrpSpPr>
            <a:grpSpLocks noChangeAspect="1"/>
          </p:cNvGrpSpPr>
          <p:nvPr userDrawn="1"/>
        </p:nvGrpSpPr>
        <p:grpSpPr>
          <a:xfrm>
            <a:off x="7967376" y="4055683"/>
            <a:ext cx="682078" cy="622283"/>
            <a:chOff x="11309880" y="6178130"/>
            <a:chExt cx="490427" cy="447433"/>
          </a:xfrm>
        </p:grpSpPr>
        <p:sp>
          <p:nvSpPr>
            <p:cNvPr id="58" name="Freeform: Shape 6">
              <a:extLst>
                <a:ext uri="{FF2B5EF4-FFF2-40B4-BE49-F238E27FC236}">
                  <a16:creationId xmlns:a16="http://schemas.microsoft.com/office/drawing/2014/main" id="{A2F8E5A7-8176-924B-8A81-0701F185C84D}"/>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sz="1350"/>
            </a:p>
          </p:txBody>
        </p:sp>
        <p:sp>
          <p:nvSpPr>
            <p:cNvPr id="59" name="Freeform: Shape 8">
              <a:extLst>
                <a:ext uri="{FF2B5EF4-FFF2-40B4-BE49-F238E27FC236}">
                  <a16:creationId xmlns:a16="http://schemas.microsoft.com/office/drawing/2014/main" id="{A0CAC177-EC76-964F-BFD7-A87F2E46C5FF}"/>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sz="1350"/>
            </a:p>
          </p:txBody>
        </p:sp>
        <p:sp>
          <p:nvSpPr>
            <p:cNvPr id="60" name="Freeform: Shape 11">
              <a:extLst>
                <a:ext uri="{FF2B5EF4-FFF2-40B4-BE49-F238E27FC236}">
                  <a16:creationId xmlns:a16="http://schemas.microsoft.com/office/drawing/2014/main" id="{70A4CD60-259E-324A-B6C8-A0E9EE6C83DC}"/>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sz="1350"/>
            </a:p>
          </p:txBody>
        </p:sp>
        <p:sp>
          <p:nvSpPr>
            <p:cNvPr id="61" name="Freeform: Shape 12">
              <a:extLst>
                <a:ext uri="{FF2B5EF4-FFF2-40B4-BE49-F238E27FC236}">
                  <a16:creationId xmlns:a16="http://schemas.microsoft.com/office/drawing/2014/main" id="{E796B24C-E920-7146-ABA3-43F169DF0965}"/>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sz="1350"/>
            </a:p>
          </p:txBody>
        </p:sp>
        <p:sp>
          <p:nvSpPr>
            <p:cNvPr id="62" name="Freeform: Shape 13">
              <a:extLst>
                <a:ext uri="{FF2B5EF4-FFF2-40B4-BE49-F238E27FC236}">
                  <a16:creationId xmlns:a16="http://schemas.microsoft.com/office/drawing/2014/main" id="{2251A4F9-AD32-584A-BEB8-6E19BB85E642}"/>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sz="1350"/>
            </a:p>
          </p:txBody>
        </p:sp>
        <p:sp>
          <p:nvSpPr>
            <p:cNvPr id="63" name="Freeform: Shape 14">
              <a:extLst>
                <a:ext uri="{FF2B5EF4-FFF2-40B4-BE49-F238E27FC236}">
                  <a16:creationId xmlns:a16="http://schemas.microsoft.com/office/drawing/2014/main" id="{8DE26331-5D0A-6E43-B240-8D5C95C3D506}"/>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sz="1350"/>
            </a:p>
          </p:txBody>
        </p:sp>
        <p:sp>
          <p:nvSpPr>
            <p:cNvPr id="64" name="Freeform: Shape 15">
              <a:extLst>
                <a:ext uri="{FF2B5EF4-FFF2-40B4-BE49-F238E27FC236}">
                  <a16:creationId xmlns:a16="http://schemas.microsoft.com/office/drawing/2014/main" id="{648B4153-E3CD-EB48-A60B-1B365AFF40FA}"/>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sz="1350"/>
            </a:p>
          </p:txBody>
        </p:sp>
        <p:sp>
          <p:nvSpPr>
            <p:cNvPr id="65" name="Freeform: Shape 16">
              <a:extLst>
                <a:ext uri="{FF2B5EF4-FFF2-40B4-BE49-F238E27FC236}">
                  <a16:creationId xmlns:a16="http://schemas.microsoft.com/office/drawing/2014/main" id="{4AD0B0F6-BA5A-B247-9D85-CACCF85EEB1E}"/>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sz="1350"/>
            </a:p>
          </p:txBody>
        </p:sp>
        <p:sp>
          <p:nvSpPr>
            <p:cNvPr id="66" name="Freeform: Shape 17">
              <a:extLst>
                <a:ext uri="{FF2B5EF4-FFF2-40B4-BE49-F238E27FC236}">
                  <a16:creationId xmlns:a16="http://schemas.microsoft.com/office/drawing/2014/main" id="{FE5B05A8-50A6-D14D-9E37-1945DA825B12}"/>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sz="1350"/>
            </a:p>
          </p:txBody>
        </p:sp>
        <p:sp>
          <p:nvSpPr>
            <p:cNvPr id="67" name="Freeform: Shape 18">
              <a:extLst>
                <a:ext uri="{FF2B5EF4-FFF2-40B4-BE49-F238E27FC236}">
                  <a16:creationId xmlns:a16="http://schemas.microsoft.com/office/drawing/2014/main" id="{C764B296-35D4-EE4F-9A6D-A35BA8EEA838}"/>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sz="1350"/>
            </a:p>
          </p:txBody>
        </p:sp>
        <p:sp>
          <p:nvSpPr>
            <p:cNvPr id="68" name="Freeform: Shape 19">
              <a:extLst>
                <a:ext uri="{FF2B5EF4-FFF2-40B4-BE49-F238E27FC236}">
                  <a16:creationId xmlns:a16="http://schemas.microsoft.com/office/drawing/2014/main" id="{7AE851BA-ECC6-404E-932C-2685A854DA7B}"/>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sz="1350"/>
            </a:p>
          </p:txBody>
        </p:sp>
        <p:sp>
          <p:nvSpPr>
            <p:cNvPr id="69" name="Freeform: Shape 20">
              <a:extLst>
                <a:ext uri="{FF2B5EF4-FFF2-40B4-BE49-F238E27FC236}">
                  <a16:creationId xmlns:a16="http://schemas.microsoft.com/office/drawing/2014/main" id="{6A949E72-7870-5044-A2BB-A09D27FC7F03}"/>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sz="1350"/>
            </a:p>
          </p:txBody>
        </p:sp>
        <p:sp>
          <p:nvSpPr>
            <p:cNvPr id="70" name="Freeform: Shape 21">
              <a:extLst>
                <a:ext uri="{FF2B5EF4-FFF2-40B4-BE49-F238E27FC236}">
                  <a16:creationId xmlns:a16="http://schemas.microsoft.com/office/drawing/2014/main" id="{C597BB55-2F59-FF44-837A-8312317E43DC}"/>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sz="1350"/>
            </a:p>
          </p:txBody>
        </p:sp>
        <p:sp>
          <p:nvSpPr>
            <p:cNvPr id="71" name="Freeform: Shape 22">
              <a:extLst>
                <a:ext uri="{FF2B5EF4-FFF2-40B4-BE49-F238E27FC236}">
                  <a16:creationId xmlns:a16="http://schemas.microsoft.com/office/drawing/2014/main" id="{64FBEE84-5AD5-7245-9FB7-641A6210D5FB}"/>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sz="1350"/>
            </a:p>
          </p:txBody>
        </p:sp>
        <p:sp>
          <p:nvSpPr>
            <p:cNvPr id="72" name="Freeform: Shape 23">
              <a:extLst>
                <a:ext uri="{FF2B5EF4-FFF2-40B4-BE49-F238E27FC236}">
                  <a16:creationId xmlns:a16="http://schemas.microsoft.com/office/drawing/2014/main" id="{B2FB2B0E-150A-444C-A7C7-CDC222A68114}"/>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sz="1350"/>
            </a:p>
          </p:txBody>
        </p:sp>
      </p:grpSp>
      <p:sp>
        <p:nvSpPr>
          <p:cNvPr id="73" name="Footer Placeholder 5">
            <a:extLst>
              <a:ext uri="{FF2B5EF4-FFF2-40B4-BE49-F238E27FC236}">
                <a16:creationId xmlns:a16="http://schemas.microsoft.com/office/drawing/2014/main" id="{7DD51F72-DD13-F440-BC35-BA1A3420CC1A}"/>
              </a:ext>
            </a:extLst>
          </p:cNvPr>
          <p:cNvSpPr txBox="1">
            <a:spLocks/>
          </p:cNvSpPr>
          <p:nvPr userDrawn="1"/>
        </p:nvSpPr>
        <p:spPr>
          <a:xfrm>
            <a:off x="342900" y="4354802"/>
            <a:ext cx="2230001" cy="318549"/>
          </a:xfrm>
          <a:prstGeom prst="rect">
            <a:avLst/>
          </a:prstGeom>
        </p:spPr>
        <p:txBody>
          <a:bodyPr lIns="82296" tIns="0" rIns="0" bIns="0" anchor="b"/>
          <a:lstStyle>
            <a:defPPr>
              <a:defRPr lang="en-US"/>
            </a:defPPr>
            <a:lvl1pPr marL="0" algn="l" defTabSz="1199357" rtl="0" eaLnBrk="1" latinLnBrk="0" hangingPunct="1">
              <a:defRPr sz="2400" kern="1200">
                <a:solidFill>
                  <a:schemeClr val="tx1"/>
                </a:solidFill>
                <a:latin typeface="+mn-lt"/>
                <a:ea typeface="+mn-ea"/>
                <a:cs typeface="+mn-cs"/>
              </a:defRPr>
            </a:lvl1pPr>
            <a:lvl2pPr marL="599678" algn="l" defTabSz="1199357" rtl="0" eaLnBrk="1" latinLnBrk="0" hangingPunct="1">
              <a:defRPr sz="2400" kern="1200">
                <a:solidFill>
                  <a:schemeClr val="tx1"/>
                </a:solidFill>
                <a:latin typeface="+mn-lt"/>
                <a:ea typeface="+mn-ea"/>
                <a:cs typeface="+mn-cs"/>
              </a:defRPr>
            </a:lvl2pPr>
            <a:lvl3pPr marL="1199357" algn="l" defTabSz="1199357" rtl="0" eaLnBrk="1" latinLnBrk="0" hangingPunct="1">
              <a:defRPr sz="2400" kern="1200">
                <a:solidFill>
                  <a:schemeClr val="tx1"/>
                </a:solidFill>
                <a:latin typeface="+mn-lt"/>
                <a:ea typeface="+mn-ea"/>
                <a:cs typeface="+mn-cs"/>
              </a:defRPr>
            </a:lvl3pPr>
            <a:lvl4pPr marL="1799034" algn="l" defTabSz="1199357" rtl="0" eaLnBrk="1" latinLnBrk="0" hangingPunct="1">
              <a:defRPr sz="2400" kern="1200">
                <a:solidFill>
                  <a:schemeClr val="tx1"/>
                </a:solidFill>
                <a:latin typeface="+mn-lt"/>
                <a:ea typeface="+mn-ea"/>
                <a:cs typeface="+mn-cs"/>
              </a:defRPr>
            </a:lvl4pPr>
            <a:lvl5pPr marL="2398712" algn="l" defTabSz="1199357" rtl="0" eaLnBrk="1" latinLnBrk="0" hangingPunct="1">
              <a:defRPr sz="2400" kern="1200">
                <a:solidFill>
                  <a:schemeClr val="tx1"/>
                </a:solidFill>
                <a:latin typeface="+mn-lt"/>
                <a:ea typeface="+mn-ea"/>
                <a:cs typeface="+mn-cs"/>
              </a:defRPr>
            </a:lvl5pPr>
            <a:lvl6pPr marL="2998391" algn="l" defTabSz="1199357" rtl="0" eaLnBrk="1" latinLnBrk="0" hangingPunct="1">
              <a:defRPr sz="2400" kern="1200">
                <a:solidFill>
                  <a:schemeClr val="tx1"/>
                </a:solidFill>
                <a:latin typeface="+mn-lt"/>
                <a:ea typeface="+mn-ea"/>
                <a:cs typeface="+mn-cs"/>
              </a:defRPr>
            </a:lvl6pPr>
            <a:lvl7pPr marL="3598069" algn="l" defTabSz="1199357" rtl="0" eaLnBrk="1" latinLnBrk="0" hangingPunct="1">
              <a:defRPr sz="2400" kern="1200">
                <a:solidFill>
                  <a:schemeClr val="tx1"/>
                </a:solidFill>
                <a:latin typeface="+mn-lt"/>
                <a:ea typeface="+mn-ea"/>
                <a:cs typeface="+mn-cs"/>
              </a:defRPr>
            </a:lvl7pPr>
            <a:lvl8pPr marL="4197748" algn="l" defTabSz="1199357" rtl="0" eaLnBrk="1" latinLnBrk="0" hangingPunct="1">
              <a:defRPr sz="2400" kern="1200">
                <a:solidFill>
                  <a:schemeClr val="tx1"/>
                </a:solidFill>
                <a:latin typeface="+mn-lt"/>
                <a:ea typeface="+mn-ea"/>
                <a:cs typeface="+mn-cs"/>
              </a:defRPr>
            </a:lvl8pPr>
            <a:lvl9pPr marL="4797426" algn="l" defTabSz="1199357" rtl="0" eaLnBrk="1" latinLnBrk="0" hangingPunct="1">
              <a:defRPr sz="2400" kern="1200">
                <a:solidFill>
                  <a:schemeClr val="tx1"/>
                </a:solidFill>
                <a:latin typeface="+mn-lt"/>
                <a:ea typeface="+mn-ea"/>
                <a:cs typeface="+mn-cs"/>
              </a:defRPr>
            </a:lvl9pPr>
          </a:lstStyle>
          <a:p>
            <a:pPr algn="l"/>
            <a:r>
              <a:rPr lang="en-US" sz="600" dirty="0">
                <a:solidFill>
                  <a:schemeClr val="bg1"/>
                </a:solidFill>
                <a:latin typeface="+mn-lt"/>
                <a:cs typeface="Arial" panose="020B0604020202020204" pitchFamily="34" charset="0"/>
              </a:rPr>
              <a:t>© 2019 Ipsos. All rights reserved. Contains Ipsos' Confidential and Proprietary information and may not be disclosed or reproduced without the prior written consent of Ipsos.</a:t>
            </a:r>
          </a:p>
        </p:txBody>
      </p:sp>
      <p:sp>
        <p:nvSpPr>
          <p:cNvPr id="74" name="Picture Placeholder 3">
            <a:extLst>
              <a:ext uri="{FF2B5EF4-FFF2-40B4-BE49-F238E27FC236}">
                <a16:creationId xmlns:a16="http://schemas.microsoft.com/office/drawing/2014/main" id="{56F2438D-F6D4-2A43-B805-614C646B7939}"/>
              </a:ext>
            </a:extLst>
          </p:cNvPr>
          <p:cNvSpPr>
            <a:spLocks noGrp="1"/>
          </p:cNvSpPr>
          <p:nvPr>
            <p:ph type="pic" sz="quarter" idx="14" hasCustomPrompt="1"/>
          </p:nvPr>
        </p:nvSpPr>
        <p:spPr>
          <a:xfrm>
            <a:off x="6823710" y="4057649"/>
            <a:ext cx="964406" cy="624078"/>
          </a:xfrm>
          <a:solidFill>
            <a:schemeClr val="bg1">
              <a:alpha val="10000"/>
            </a:schemeClr>
          </a:solidFill>
        </p:spPr>
        <p:txBody>
          <a:bodyPr tIns="45720" bIns="0"/>
          <a:lstStyle>
            <a:lvl1pPr marL="3572" indent="-3572" algn="l">
              <a:tabLst/>
              <a:defRPr>
                <a:solidFill>
                  <a:schemeClr val="tx1">
                    <a:lumMod val="65000"/>
                    <a:lumOff val="35000"/>
                  </a:schemeClr>
                </a:solidFill>
              </a:defRPr>
            </a:lvl1pPr>
          </a:lstStyle>
          <a:p>
            <a:r>
              <a:rPr lang="en-US" dirty="0"/>
              <a:t>Client Logo</a:t>
            </a:r>
          </a:p>
        </p:txBody>
      </p:sp>
    </p:spTree>
    <p:extLst>
      <p:ext uri="{BB962C8B-B14F-4D97-AF65-F5344CB8AC3E}">
        <p14:creationId xmlns:p14="http://schemas.microsoft.com/office/powerpoint/2010/main" val="2130536657"/>
      </p:ext>
    </p:extLst>
  </p:cSld>
  <p:clrMapOvr>
    <a:masterClrMapping/>
  </p:clrMapOvr>
  <p:extLst>
    <p:ext uri="{DCECCB84-F9BA-43D5-87BE-67443E8EF086}">
      <p15:sldGuideLst xmlns:p15="http://schemas.microsoft.com/office/powerpoint/2012/main">
        <p15:guide id="1" orient="horz" pos="336">
          <p15:clr>
            <a:srgbClr val="F26B43"/>
          </p15:clr>
        </p15:guide>
        <p15:guide id="2" orient="horz" pos="1896">
          <p15:clr>
            <a:srgbClr val="F26B43"/>
          </p15:clr>
        </p15:guide>
        <p15:guide id="4" orient="horz" pos="3408">
          <p15:clr>
            <a:srgbClr val="F26B43"/>
          </p15:clr>
        </p15:guide>
        <p15:guide id="5" orient="horz" pos="3929">
          <p15:clr>
            <a:srgbClr val="F26B43"/>
          </p15:clr>
        </p15:guide>
        <p15:guide id="6" pos="288">
          <p15:clr>
            <a:srgbClr val="F26B43"/>
          </p15:clr>
        </p15:guide>
        <p15:guide id="7" orient="horz" pos="2736">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ver 3">
    <p:bg>
      <p:bgPr>
        <a:gradFill>
          <a:gsLst>
            <a:gs pos="0">
              <a:schemeClr val="bg1"/>
            </a:gs>
            <a:gs pos="100000">
              <a:schemeClr val="bg1">
                <a:lumMod val="95000"/>
              </a:schemeClr>
            </a:gs>
          </a:gsLst>
          <a:lin ang="2700000" scaled="0"/>
        </a:gradFill>
        <a:effectLst/>
      </p:bgPr>
    </p:bg>
    <p:spTree>
      <p:nvGrpSpPr>
        <p:cNvPr id="1" name=""/>
        <p:cNvGrpSpPr/>
        <p:nvPr/>
      </p:nvGrpSpPr>
      <p:grpSpPr>
        <a:xfrm>
          <a:off x="0" y="0"/>
          <a:ext cx="0" cy="0"/>
          <a:chOff x="0" y="0"/>
          <a:chExt cx="0" cy="0"/>
        </a:xfrm>
      </p:grpSpPr>
      <p:sp>
        <p:nvSpPr>
          <p:cNvPr id="30" name="Forme libre : forme 28">
            <a:extLst>
              <a:ext uri="{FF2B5EF4-FFF2-40B4-BE49-F238E27FC236}">
                <a16:creationId xmlns:a16="http://schemas.microsoft.com/office/drawing/2014/main" id="{152597EA-01E7-BC46-937C-7A81A38C5F4B}"/>
              </a:ext>
            </a:extLst>
          </p:cNvPr>
          <p:cNvSpPr/>
          <p:nvPr userDrawn="1"/>
        </p:nvSpPr>
        <p:spPr>
          <a:xfrm rot="18932423">
            <a:off x="1575759" y="2115932"/>
            <a:ext cx="8272592" cy="911637"/>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2" name="Forme libre : forme 30">
            <a:extLst>
              <a:ext uri="{FF2B5EF4-FFF2-40B4-BE49-F238E27FC236}">
                <a16:creationId xmlns:a16="http://schemas.microsoft.com/office/drawing/2014/main" id="{7CA638FC-BC94-B44C-A2D9-140A94F55D1E}"/>
              </a:ext>
            </a:extLst>
          </p:cNvPr>
          <p:cNvSpPr/>
          <p:nvPr userDrawn="1"/>
        </p:nvSpPr>
        <p:spPr>
          <a:xfrm rot="18932423">
            <a:off x="3548593" y="2595699"/>
            <a:ext cx="6902624" cy="911637"/>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4500" b="1" i="0" baseline="0" dirty="0">
              <a:latin typeface="Arial Black" panose="020B0A04020102020204" pitchFamily="34" charset="0"/>
              <a:ea typeface="+mj-ea"/>
              <a:cs typeface="+mj-cs"/>
              <a:sym typeface="Arial Black" panose="020B0A04020102020204" pitchFamily="34" charset="0"/>
            </a:endParaRPr>
          </a:p>
        </p:txBody>
      </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342900" y="400050"/>
            <a:ext cx="5663998" cy="1856511"/>
          </a:xfrm>
        </p:spPr>
        <p:txBody>
          <a:bodyPr lIns="72000" anchor="t">
            <a:normAutofit/>
          </a:bodyPr>
          <a:lstStyle>
            <a:lvl1pPr algn="l">
              <a:lnSpc>
                <a:spcPct val="80000"/>
              </a:lnSpc>
              <a:defRPr sz="4500" b="1" cap="all" spc="-150" baseline="0">
                <a:solidFill>
                  <a:schemeClr val="tx1">
                    <a:lumMod val="65000"/>
                    <a:lumOff val="35000"/>
                  </a:schemeClr>
                </a:solidFill>
                <a:latin typeface="Arial Black" panose="020B0A04020102020204" pitchFamily="34" charset="0"/>
              </a:defRPr>
            </a:lvl1pPr>
          </a:lstStyle>
          <a:p>
            <a:r>
              <a:rPr lang="en-GB" dirty="0"/>
              <a:t>TITLE OF THE SLIDE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342900" y="2256562"/>
            <a:ext cx="5663998" cy="369332"/>
          </a:xfrm>
        </p:spPr>
        <p:txBody>
          <a:bodyPr wrap="square" lIns="108000" rIns="180000">
            <a:spAutoFit/>
          </a:bodyPr>
          <a:lstStyle>
            <a:lvl1pPr marL="0" indent="0" algn="l">
              <a:buNone/>
              <a:defRPr sz="1800">
                <a:solidFill>
                  <a:schemeClr val="tx1">
                    <a:lumMod val="65000"/>
                    <a:lumOff val="35000"/>
                  </a:schemeClr>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Subtitle of the presentation</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342900" y="3324334"/>
            <a:ext cx="1864732" cy="161583"/>
          </a:xfrm>
          <a:prstGeom prst="rect">
            <a:avLst/>
          </a:prstGeom>
        </p:spPr>
        <p:txBody>
          <a:bodyPr wrap="square" lIns="108000" tIns="0" rIns="180000" bIns="0">
            <a:spAutoFit/>
          </a:bodyPr>
          <a:lstStyle>
            <a:lvl1pPr>
              <a:defRPr sz="1050">
                <a:solidFill>
                  <a:schemeClr val="tx1">
                    <a:lumMod val="65000"/>
                    <a:lumOff val="35000"/>
                  </a:schemeClr>
                </a:solidFill>
              </a:defRPr>
            </a:lvl1pPr>
          </a:lstStyle>
          <a:p>
            <a:endParaRPr lang="en-GB"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342900" y="3016320"/>
            <a:ext cx="1896403" cy="323165"/>
          </a:xfrm>
        </p:spPr>
        <p:txBody>
          <a:bodyPr wrap="none" lIns="108000">
            <a:spAutoFit/>
          </a:bodyPr>
          <a:lstStyle>
            <a:lvl1pPr marL="0" indent="0">
              <a:buNone/>
              <a:defRPr sz="1500">
                <a:solidFill>
                  <a:schemeClr val="tx1">
                    <a:lumMod val="65000"/>
                    <a:lumOff val="3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grpSp>
        <p:nvGrpSpPr>
          <p:cNvPr id="55" name="Group 54">
            <a:extLst>
              <a:ext uri="{FF2B5EF4-FFF2-40B4-BE49-F238E27FC236}">
                <a16:creationId xmlns:a16="http://schemas.microsoft.com/office/drawing/2014/main" id="{FCE3ED9F-2070-1745-8F03-70EEE53641FD}"/>
              </a:ext>
            </a:extLst>
          </p:cNvPr>
          <p:cNvGrpSpPr>
            <a:grpSpLocks noChangeAspect="1"/>
          </p:cNvGrpSpPr>
          <p:nvPr userDrawn="1"/>
        </p:nvGrpSpPr>
        <p:grpSpPr>
          <a:xfrm>
            <a:off x="7628330" y="4037166"/>
            <a:ext cx="682078" cy="622283"/>
            <a:chOff x="11309880" y="6178130"/>
            <a:chExt cx="490427" cy="447433"/>
          </a:xfrm>
        </p:grpSpPr>
        <p:sp>
          <p:nvSpPr>
            <p:cNvPr id="56" name="Freeform: Shape 6">
              <a:extLst>
                <a:ext uri="{FF2B5EF4-FFF2-40B4-BE49-F238E27FC236}">
                  <a16:creationId xmlns:a16="http://schemas.microsoft.com/office/drawing/2014/main" id="{ED3937B9-84CB-E243-99C0-B99A4E75137A}"/>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sz="1350"/>
            </a:p>
          </p:txBody>
        </p:sp>
        <p:sp>
          <p:nvSpPr>
            <p:cNvPr id="57" name="Freeform: Shape 8">
              <a:extLst>
                <a:ext uri="{FF2B5EF4-FFF2-40B4-BE49-F238E27FC236}">
                  <a16:creationId xmlns:a16="http://schemas.microsoft.com/office/drawing/2014/main" id="{F8F603C7-097C-594E-8164-29F11E5489D3}"/>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sz="1350"/>
            </a:p>
          </p:txBody>
        </p:sp>
        <p:sp>
          <p:nvSpPr>
            <p:cNvPr id="58" name="Freeform: Shape 11">
              <a:extLst>
                <a:ext uri="{FF2B5EF4-FFF2-40B4-BE49-F238E27FC236}">
                  <a16:creationId xmlns:a16="http://schemas.microsoft.com/office/drawing/2014/main" id="{A014A6B1-9A2F-B044-AE60-FBD064FC22FE}"/>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sz="1350"/>
            </a:p>
          </p:txBody>
        </p:sp>
        <p:sp>
          <p:nvSpPr>
            <p:cNvPr id="59" name="Freeform: Shape 12">
              <a:extLst>
                <a:ext uri="{FF2B5EF4-FFF2-40B4-BE49-F238E27FC236}">
                  <a16:creationId xmlns:a16="http://schemas.microsoft.com/office/drawing/2014/main" id="{2C68634F-0DF4-804D-B2EA-92B076301D64}"/>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sz="1350"/>
            </a:p>
          </p:txBody>
        </p:sp>
        <p:sp>
          <p:nvSpPr>
            <p:cNvPr id="60" name="Freeform: Shape 13">
              <a:extLst>
                <a:ext uri="{FF2B5EF4-FFF2-40B4-BE49-F238E27FC236}">
                  <a16:creationId xmlns:a16="http://schemas.microsoft.com/office/drawing/2014/main" id="{001DC6F5-BB41-8048-9E84-1B8EEA40D84B}"/>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sz="1350"/>
            </a:p>
          </p:txBody>
        </p:sp>
        <p:sp>
          <p:nvSpPr>
            <p:cNvPr id="61" name="Freeform: Shape 14">
              <a:extLst>
                <a:ext uri="{FF2B5EF4-FFF2-40B4-BE49-F238E27FC236}">
                  <a16:creationId xmlns:a16="http://schemas.microsoft.com/office/drawing/2014/main" id="{3E5F67F7-9123-8342-84B8-9A68ED733F3B}"/>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sz="1350"/>
            </a:p>
          </p:txBody>
        </p:sp>
        <p:sp>
          <p:nvSpPr>
            <p:cNvPr id="62" name="Freeform: Shape 15">
              <a:extLst>
                <a:ext uri="{FF2B5EF4-FFF2-40B4-BE49-F238E27FC236}">
                  <a16:creationId xmlns:a16="http://schemas.microsoft.com/office/drawing/2014/main" id="{8BBE6CCF-5C99-4C41-882E-F9AA7EE4FDB4}"/>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sz="1350"/>
            </a:p>
          </p:txBody>
        </p:sp>
        <p:sp>
          <p:nvSpPr>
            <p:cNvPr id="63" name="Freeform: Shape 16">
              <a:extLst>
                <a:ext uri="{FF2B5EF4-FFF2-40B4-BE49-F238E27FC236}">
                  <a16:creationId xmlns:a16="http://schemas.microsoft.com/office/drawing/2014/main" id="{6F6E0629-CD54-A545-B239-3089D179B128}"/>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sz="1350"/>
            </a:p>
          </p:txBody>
        </p:sp>
        <p:sp>
          <p:nvSpPr>
            <p:cNvPr id="64" name="Freeform: Shape 17">
              <a:extLst>
                <a:ext uri="{FF2B5EF4-FFF2-40B4-BE49-F238E27FC236}">
                  <a16:creationId xmlns:a16="http://schemas.microsoft.com/office/drawing/2014/main" id="{56617D42-19EE-BA49-AD5B-19F76D1D820B}"/>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sz="1350"/>
            </a:p>
          </p:txBody>
        </p:sp>
        <p:sp>
          <p:nvSpPr>
            <p:cNvPr id="65" name="Freeform: Shape 18">
              <a:extLst>
                <a:ext uri="{FF2B5EF4-FFF2-40B4-BE49-F238E27FC236}">
                  <a16:creationId xmlns:a16="http://schemas.microsoft.com/office/drawing/2014/main" id="{B4DF6595-42CC-1D44-A6B5-24441FFBE054}"/>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sz="1350"/>
            </a:p>
          </p:txBody>
        </p:sp>
        <p:sp>
          <p:nvSpPr>
            <p:cNvPr id="66" name="Freeform: Shape 19">
              <a:extLst>
                <a:ext uri="{FF2B5EF4-FFF2-40B4-BE49-F238E27FC236}">
                  <a16:creationId xmlns:a16="http://schemas.microsoft.com/office/drawing/2014/main" id="{0503586E-DF46-054B-8F22-CC0C7374C2E6}"/>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sz="1350"/>
            </a:p>
          </p:txBody>
        </p:sp>
        <p:sp>
          <p:nvSpPr>
            <p:cNvPr id="67" name="Freeform: Shape 20">
              <a:extLst>
                <a:ext uri="{FF2B5EF4-FFF2-40B4-BE49-F238E27FC236}">
                  <a16:creationId xmlns:a16="http://schemas.microsoft.com/office/drawing/2014/main" id="{3A35D123-8A80-CB45-BD9D-1FC94C6E2493}"/>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sz="1350"/>
            </a:p>
          </p:txBody>
        </p:sp>
        <p:sp>
          <p:nvSpPr>
            <p:cNvPr id="68" name="Freeform: Shape 21">
              <a:extLst>
                <a:ext uri="{FF2B5EF4-FFF2-40B4-BE49-F238E27FC236}">
                  <a16:creationId xmlns:a16="http://schemas.microsoft.com/office/drawing/2014/main" id="{2BAD3377-34AE-C04F-8FEF-1B916DE843E7}"/>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sz="1350"/>
            </a:p>
          </p:txBody>
        </p:sp>
        <p:sp>
          <p:nvSpPr>
            <p:cNvPr id="69" name="Freeform: Shape 22">
              <a:extLst>
                <a:ext uri="{FF2B5EF4-FFF2-40B4-BE49-F238E27FC236}">
                  <a16:creationId xmlns:a16="http://schemas.microsoft.com/office/drawing/2014/main" id="{DBC7BEB7-FBB3-AF4B-B5B2-4A17C03F2BE1}"/>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sz="1350"/>
            </a:p>
          </p:txBody>
        </p:sp>
        <p:sp>
          <p:nvSpPr>
            <p:cNvPr id="70" name="Freeform: Shape 23">
              <a:extLst>
                <a:ext uri="{FF2B5EF4-FFF2-40B4-BE49-F238E27FC236}">
                  <a16:creationId xmlns:a16="http://schemas.microsoft.com/office/drawing/2014/main" id="{54BA92C1-B32D-F847-932F-554FC02F8DE3}"/>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sz="1350"/>
            </a:p>
          </p:txBody>
        </p:sp>
      </p:grpSp>
      <p:cxnSp>
        <p:nvCxnSpPr>
          <p:cNvPr id="73" name="Connecteur droit 16">
            <a:extLst>
              <a:ext uri="{FF2B5EF4-FFF2-40B4-BE49-F238E27FC236}">
                <a16:creationId xmlns:a16="http://schemas.microsoft.com/office/drawing/2014/main" id="{B09737BB-F2CC-F047-BE5A-DE4BD8D7F49E}"/>
              </a:ext>
            </a:extLst>
          </p:cNvPr>
          <p:cNvCxnSpPr>
            <a:cxnSpLocks/>
          </p:cNvCxnSpPr>
          <p:nvPr userDrawn="1"/>
        </p:nvCxnSpPr>
        <p:spPr>
          <a:xfrm>
            <a:off x="439340" y="2955227"/>
            <a:ext cx="49797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7930333"/>
      </p:ext>
    </p:extLst>
  </p:cSld>
  <p:clrMapOvr>
    <a:masterClrMapping/>
  </p:clrMapOvr>
  <p:extLst>
    <p:ext uri="{DCECCB84-F9BA-43D5-87BE-67443E8EF086}">
      <p15:sldGuideLst xmlns:p15="http://schemas.microsoft.com/office/powerpoint/2012/main">
        <p15:guide id="1" orient="horz" pos="336">
          <p15:clr>
            <a:srgbClr val="F26B43"/>
          </p15:clr>
        </p15:guide>
        <p15:guide id="2" orient="horz" pos="1896">
          <p15:clr>
            <a:srgbClr val="F26B43"/>
          </p15:clr>
        </p15:guide>
        <p15:guide id="4" orient="horz" pos="3408">
          <p15:clr>
            <a:srgbClr val="F26B43"/>
          </p15:clr>
        </p15:guide>
        <p15:guide id="5" orient="horz" pos="3929">
          <p15:clr>
            <a:srgbClr val="F26B43"/>
          </p15:clr>
        </p15:guide>
        <p15:guide id="6" pos="288">
          <p15:clr>
            <a:srgbClr val="F26B43"/>
          </p15:clr>
        </p15:guide>
        <p15:guide id="7" orient="horz" pos="2736">
          <p15:clr>
            <a:srgbClr val="F26B43"/>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ver 4">
    <p:bg>
      <p:bgPr>
        <a:gradFill>
          <a:gsLst>
            <a:gs pos="50000">
              <a:schemeClr val="bg2"/>
            </a:gs>
            <a:gs pos="100000">
              <a:schemeClr val="bg2">
                <a:lumMod val="50000"/>
              </a:schemeClr>
            </a:gs>
            <a:gs pos="0">
              <a:schemeClr val="bg2">
                <a:lumMod val="50000"/>
              </a:schemeClr>
            </a:gs>
          </a:gsLst>
          <a:lin ang="2700000" scaled="0"/>
        </a:gra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C3FF24CD-D6A8-1F4B-8A02-38ED6A22A426}"/>
              </a:ext>
            </a:extLst>
          </p:cNvPr>
          <p:cNvSpPr/>
          <p:nvPr userDrawn="1"/>
        </p:nvSpPr>
        <p:spPr>
          <a:xfrm>
            <a:off x="2892" y="-78"/>
            <a:ext cx="4369083" cy="2452963"/>
          </a:xfrm>
          <a:prstGeom prst="rect">
            <a:avLst/>
          </a:prstGeom>
          <a:gradFill flip="none" rotWithShape="1">
            <a:gsLst>
              <a:gs pos="0">
                <a:schemeClr val="tx1">
                  <a:alpha val="60000"/>
                </a:schemeClr>
              </a:gs>
              <a:gs pos="94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4500" b="1" i="0" baseline="0" dirty="0">
              <a:latin typeface="Arial Black" panose="020B0A04020102020204" pitchFamily="34" charset="0"/>
              <a:ea typeface="+mj-ea"/>
              <a:cs typeface="+mj-cs"/>
              <a:sym typeface="Arial Black" panose="020B0A04020102020204" pitchFamily="34" charset="0"/>
            </a:endParaRPr>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716074" y="1070282"/>
            <a:ext cx="4029603" cy="397841"/>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551324" y="667174"/>
            <a:ext cx="2878533" cy="397841"/>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344348" y="3326130"/>
            <a:ext cx="1865376" cy="161583"/>
          </a:xfrm>
          <a:prstGeom prst="rect">
            <a:avLst/>
          </a:prstGeom>
        </p:spPr>
        <p:txBody>
          <a:bodyPr wrap="square" lIns="108000" tIns="0" rIns="180000" bIns="0">
            <a:spAutoFit/>
          </a:bodyPr>
          <a:lstStyle>
            <a:lvl1pPr>
              <a:defRPr sz="1050">
                <a:solidFill>
                  <a:schemeClr val="bg1"/>
                </a:solidFill>
              </a:defRPr>
            </a:lvl1pPr>
          </a:lstStyle>
          <a:p>
            <a:endParaRPr lang="en-GB" dirty="0"/>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344348" y="3017520"/>
            <a:ext cx="1896403" cy="323165"/>
          </a:xfrm>
        </p:spPr>
        <p:txBody>
          <a:bodyPr wrap="none" lIns="108000">
            <a:spAutoFit/>
          </a:bodyPr>
          <a:lstStyle>
            <a:lvl1pPr marL="0" indent="0">
              <a:buNone/>
              <a:defRPr sz="1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sp>
        <p:nvSpPr>
          <p:cNvPr id="4" name="Picture Placeholder 3">
            <a:extLst>
              <a:ext uri="{FF2B5EF4-FFF2-40B4-BE49-F238E27FC236}">
                <a16:creationId xmlns:a16="http://schemas.microsoft.com/office/drawing/2014/main" id="{241515A2-0224-CD47-A8C3-EF55517CA4E9}"/>
              </a:ext>
            </a:extLst>
          </p:cNvPr>
          <p:cNvSpPr>
            <a:spLocks noGrp="1"/>
          </p:cNvSpPr>
          <p:nvPr>
            <p:ph type="pic" sz="quarter" idx="13"/>
          </p:nvPr>
        </p:nvSpPr>
        <p:spPr>
          <a:xfrm>
            <a:off x="1" y="0"/>
            <a:ext cx="9143999" cy="2452688"/>
          </a:xfrm>
          <a:pattFill prst="wdUpDiag">
            <a:fgClr>
              <a:schemeClr val="bg1">
                <a:lumMod val="75000"/>
              </a:schemeClr>
            </a:fgClr>
            <a:bgClr>
              <a:schemeClr val="bg1">
                <a:lumMod val="85000"/>
              </a:schemeClr>
            </a:bgClr>
          </a:pattFill>
        </p:spPr>
        <p:txBody>
          <a:bodyPr/>
          <a:lstStyle/>
          <a:p>
            <a:endParaRPr lang="en-US"/>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344349" y="1645920"/>
            <a:ext cx="5663998" cy="646331"/>
          </a:xfrm>
        </p:spPr>
        <p:txBody>
          <a:bodyPr wrap="square" lIns="108000" rIns="180000">
            <a:spAutoFit/>
          </a:bodyPr>
          <a:lstStyle>
            <a:lvl1pPr marL="0" indent="0" algn="l">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Subtitle of the </a:t>
            </a:r>
            <a:br>
              <a:rPr lang="en-GB" dirty="0"/>
            </a:br>
            <a:r>
              <a:rPr lang="en-GB" dirty="0"/>
              <a:t>presentation</a:t>
            </a: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344406" y="397764"/>
            <a:ext cx="5663998" cy="1856511"/>
          </a:xfrm>
        </p:spPr>
        <p:txBody>
          <a:bodyPr lIns="72000" anchor="t">
            <a:noAutofit/>
          </a:bodyPr>
          <a:lstStyle>
            <a:lvl1pPr algn="l">
              <a:lnSpc>
                <a:spcPct val="80000"/>
              </a:lnSpc>
              <a:defRPr sz="4500" b="1" cap="all" spc="-150" baseline="0">
                <a:solidFill>
                  <a:schemeClr val="bg1"/>
                </a:solidFill>
                <a:latin typeface="Arial Black" panose="020B0A04020102020204" pitchFamily="34" charset="0"/>
              </a:defRPr>
            </a:lvl1pPr>
          </a:lstStyle>
          <a:p>
            <a:r>
              <a:rPr lang="en-GB" dirty="0"/>
              <a:t>TITLE OF </a:t>
            </a:r>
            <a:br>
              <a:rPr lang="en-GB" dirty="0"/>
            </a:br>
            <a:r>
              <a:rPr lang="en-GB" dirty="0"/>
              <a:t>THE SLIDE</a:t>
            </a:r>
          </a:p>
        </p:txBody>
      </p:sp>
      <p:grpSp>
        <p:nvGrpSpPr>
          <p:cNvPr id="57" name="Group 56">
            <a:extLst>
              <a:ext uri="{FF2B5EF4-FFF2-40B4-BE49-F238E27FC236}">
                <a16:creationId xmlns:a16="http://schemas.microsoft.com/office/drawing/2014/main" id="{624411B6-9972-4640-A8E9-031AF93ED4C1}"/>
              </a:ext>
            </a:extLst>
          </p:cNvPr>
          <p:cNvGrpSpPr>
            <a:grpSpLocks noChangeAspect="1"/>
          </p:cNvGrpSpPr>
          <p:nvPr userDrawn="1"/>
        </p:nvGrpSpPr>
        <p:grpSpPr>
          <a:xfrm>
            <a:off x="7967376" y="4055683"/>
            <a:ext cx="682078" cy="622283"/>
            <a:chOff x="11309880" y="6178130"/>
            <a:chExt cx="490427" cy="447433"/>
          </a:xfrm>
        </p:grpSpPr>
        <p:sp>
          <p:nvSpPr>
            <p:cNvPr id="58" name="Freeform: Shape 6">
              <a:extLst>
                <a:ext uri="{FF2B5EF4-FFF2-40B4-BE49-F238E27FC236}">
                  <a16:creationId xmlns:a16="http://schemas.microsoft.com/office/drawing/2014/main" id="{86EC55B1-6B82-A448-8B68-FA7F77D1D5E7}"/>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sz="1350"/>
            </a:p>
          </p:txBody>
        </p:sp>
        <p:sp>
          <p:nvSpPr>
            <p:cNvPr id="59" name="Freeform: Shape 8">
              <a:extLst>
                <a:ext uri="{FF2B5EF4-FFF2-40B4-BE49-F238E27FC236}">
                  <a16:creationId xmlns:a16="http://schemas.microsoft.com/office/drawing/2014/main" id="{7A9A1E06-AD87-244C-B1BE-3EC2594C4089}"/>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sz="1350"/>
            </a:p>
          </p:txBody>
        </p:sp>
        <p:sp>
          <p:nvSpPr>
            <p:cNvPr id="60" name="Freeform: Shape 11">
              <a:extLst>
                <a:ext uri="{FF2B5EF4-FFF2-40B4-BE49-F238E27FC236}">
                  <a16:creationId xmlns:a16="http://schemas.microsoft.com/office/drawing/2014/main" id="{7411C55A-7812-EC4F-8F3B-E2462B28D5AF}"/>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sz="1350"/>
            </a:p>
          </p:txBody>
        </p:sp>
        <p:sp>
          <p:nvSpPr>
            <p:cNvPr id="61" name="Freeform: Shape 12">
              <a:extLst>
                <a:ext uri="{FF2B5EF4-FFF2-40B4-BE49-F238E27FC236}">
                  <a16:creationId xmlns:a16="http://schemas.microsoft.com/office/drawing/2014/main" id="{2C0C1523-A9B1-FF4D-9FAE-0A152875B2BB}"/>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sz="1350"/>
            </a:p>
          </p:txBody>
        </p:sp>
        <p:sp>
          <p:nvSpPr>
            <p:cNvPr id="62" name="Freeform: Shape 13">
              <a:extLst>
                <a:ext uri="{FF2B5EF4-FFF2-40B4-BE49-F238E27FC236}">
                  <a16:creationId xmlns:a16="http://schemas.microsoft.com/office/drawing/2014/main" id="{B09BCC79-D7F3-8E45-A99C-23D2794C78D3}"/>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sz="1350"/>
            </a:p>
          </p:txBody>
        </p:sp>
        <p:sp>
          <p:nvSpPr>
            <p:cNvPr id="63" name="Freeform: Shape 14">
              <a:extLst>
                <a:ext uri="{FF2B5EF4-FFF2-40B4-BE49-F238E27FC236}">
                  <a16:creationId xmlns:a16="http://schemas.microsoft.com/office/drawing/2014/main" id="{879A72BF-EB5B-E647-8496-BD7F525C1589}"/>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sz="1350"/>
            </a:p>
          </p:txBody>
        </p:sp>
        <p:sp>
          <p:nvSpPr>
            <p:cNvPr id="64" name="Freeform: Shape 15">
              <a:extLst>
                <a:ext uri="{FF2B5EF4-FFF2-40B4-BE49-F238E27FC236}">
                  <a16:creationId xmlns:a16="http://schemas.microsoft.com/office/drawing/2014/main" id="{925B58CA-7B7F-E249-869D-70E776CC4468}"/>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sz="1350"/>
            </a:p>
          </p:txBody>
        </p:sp>
        <p:sp>
          <p:nvSpPr>
            <p:cNvPr id="65" name="Freeform: Shape 16">
              <a:extLst>
                <a:ext uri="{FF2B5EF4-FFF2-40B4-BE49-F238E27FC236}">
                  <a16:creationId xmlns:a16="http://schemas.microsoft.com/office/drawing/2014/main" id="{A147813B-EFC3-964D-ABD4-9CF093D230E3}"/>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sz="1350"/>
            </a:p>
          </p:txBody>
        </p:sp>
        <p:sp>
          <p:nvSpPr>
            <p:cNvPr id="66" name="Freeform: Shape 17">
              <a:extLst>
                <a:ext uri="{FF2B5EF4-FFF2-40B4-BE49-F238E27FC236}">
                  <a16:creationId xmlns:a16="http://schemas.microsoft.com/office/drawing/2014/main" id="{2D0EA5D1-F048-FB49-9429-8AC4D154034F}"/>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sz="1350"/>
            </a:p>
          </p:txBody>
        </p:sp>
        <p:sp>
          <p:nvSpPr>
            <p:cNvPr id="67" name="Freeform: Shape 18">
              <a:extLst>
                <a:ext uri="{FF2B5EF4-FFF2-40B4-BE49-F238E27FC236}">
                  <a16:creationId xmlns:a16="http://schemas.microsoft.com/office/drawing/2014/main" id="{623645EF-4CA5-F54C-94E2-964F66AF356F}"/>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sz="1350"/>
            </a:p>
          </p:txBody>
        </p:sp>
        <p:sp>
          <p:nvSpPr>
            <p:cNvPr id="68" name="Freeform: Shape 19">
              <a:extLst>
                <a:ext uri="{FF2B5EF4-FFF2-40B4-BE49-F238E27FC236}">
                  <a16:creationId xmlns:a16="http://schemas.microsoft.com/office/drawing/2014/main" id="{2B57E7C4-7437-084D-92C4-94DF540A2E98}"/>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sz="1350"/>
            </a:p>
          </p:txBody>
        </p:sp>
        <p:sp>
          <p:nvSpPr>
            <p:cNvPr id="69" name="Freeform: Shape 20">
              <a:extLst>
                <a:ext uri="{FF2B5EF4-FFF2-40B4-BE49-F238E27FC236}">
                  <a16:creationId xmlns:a16="http://schemas.microsoft.com/office/drawing/2014/main" id="{57CAF4A3-272B-8A4F-99C1-FF45C2DC6452}"/>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sz="1350"/>
            </a:p>
          </p:txBody>
        </p:sp>
        <p:sp>
          <p:nvSpPr>
            <p:cNvPr id="70" name="Freeform: Shape 21">
              <a:extLst>
                <a:ext uri="{FF2B5EF4-FFF2-40B4-BE49-F238E27FC236}">
                  <a16:creationId xmlns:a16="http://schemas.microsoft.com/office/drawing/2014/main" id="{B4963225-80C8-AF48-B1B3-B67863D86289}"/>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sz="1350"/>
            </a:p>
          </p:txBody>
        </p:sp>
        <p:sp>
          <p:nvSpPr>
            <p:cNvPr id="71" name="Freeform: Shape 22">
              <a:extLst>
                <a:ext uri="{FF2B5EF4-FFF2-40B4-BE49-F238E27FC236}">
                  <a16:creationId xmlns:a16="http://schemas.microsoft.com/office/drawing/2014/main" id="{6C5CCC15-511C-1645-A635-2F0045CD84DF}"/>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sz="1350"/>
            </a:p>
          </p:txBody>
        </p:sp>
        <p:sp>
          <p:nvSpPr>
            <p:cNvPr id="72" name="Freeform: Shape 23">
              <a:extLst>
                <a:ext uri="{FF2B5EF4-FFF2-40B4-BE49-F238E27FC236}">
                  <a16:creationId xmlns:a16="http://schemas.microsoft.com/office/drawing/2014/main" id="{327A59FE-9E89-0A4B-9432-D09391429C04}"/>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sz="1350"/>
            </a:p>
          </p:txBody>
        </p:sp>
      </p:grpSp>
      <p:sp>
        <p:nvSpPr>
          <p:cNvPr id="73" name="Footer Placeholder 5">
            <a:extLst>
              <a:ext uri="{FF2B5EF4-FFF2-40B4-BE49-F238E27FC236}">
                <a16:creationId xmlns:a16="http://schemas.microsoft.com/office/drawing/2014/main" id="{2BB38105-5AA3-3E45-B340-4133BA9D13B6}"/>
              </a:ext>
            </a:extLst>
          </p:cNvPr>
          <p:cNvSpPr txBox="1">
            <a:spLocks/>
          </p:cNvSpPr>
          <p:nvPr userDrawn="1"/>
        </p:nvSpPr>
        <p:spPr>
          <a:xfrm>
            <a:off x="342900" y="4354802"/>
            <a:ext cx="2230001" cy="318549"/>
          </a:xfrm>
          <a:prstGeom prst="rect">
            <a:avLst/>
          </a:prstGeom>
        </p:spPr>
        <p:txBody>
          <a:bodyPr lIns="82296" tIns="0" rIns="0" bIns="0" anchor="b"/>
          <a:lstStyle>
            <a:defPPr>
              <a:defRPr lang="en-US"/>
            </a:defPPr>
            <a:lvl1pPr marL="0" algn="l" defTabSz="1199357" rtl="0" eaLnBrk="1" latinLnBrk="0" hangingPunct="1">
              <a:defRPr sz="2400" kern="1200">
                <a:solidFill>
                  <a:schemeClr val="tx1"/>
                </a:solidFill>
                <a:latin typeface="+mn-lt"/>
                <a:ea typeface="+mn-ea"/>
                <a:cs typeface="+mn-cs"/>
              </a:defRPr>
            </a:lvl1pPr>
            <a:lvl2pPr marL="599678" algn="l" defTabSz="1199357" rtl="0" eaLnBrk="1" latinLnBrk="0" hangingPunct="1">
              <a:defRPr sz="2400" kern="1200">
                <a:solidFill>
                  <a:schemeClr val="tx1"/>
                </a:solidFill>
                <a:latin typeface="+mn-lt"/>
                <a:ea typeface="+mn-ea"/>
                <a:cs typeface="+mn-cs"/>
              </a:defRPr>
            </a:lvl2pPr>
            <a:lvl3pPr marL="1199357" algn="l" defTabSz="1199357" rtl="0" eaLnBrk="1" latinLnBrk="0" hangingPunct="1">
              <a:defRPr sz="2400" kern="1200">
                <a:solidFill>
                  <a:schemeClr val="tx1"/>
                </a:solidFill>
                <a:latin typeface="+mn-lt"/>
                <a:ea typeface="+mn-ea"/>
                <a:cs typeface="+mn-cs"/>
              </a:defRPr>
            </a:lvl3pPr>
            <a:lvl4pPr marL="1799034" algn="l" defTabSz="1199357" rtl="0" eaLnBrk="1" latinLnBrk="0" hangingPunct="1">
              <a:defRPr sz="2400" kern="1200">
                <a:solidFill>
                  <a:schemeClr val="tx1"/>
                </a:solidFill>
                <a:latin typeface="+mn-lt"/>
                <a:ea typeface="+mn-ea"/>
                <a:cs typeface="+mn-cs"/>
              </a:defRPr>
            </a:lvl4pPr>
            <a:lvl5pPr marL="2398712" algn="l" defTabSz="1199357" rtl="0" eaLnBrk="1" latinLnBrk="0" hangingPunct="1">
              <a:defRPr sz="2400" kern="1200">
                <a:solidFill>
                  <a:schemeClr val="tx1"/>
                </a:solidFill>
                <a:latin typeface="+mn-lt"/>
                <a:ea typeface="+mn-ea"/>
                <a:cs typeface="+mn-cs"/>
              </a:defRPr>
            </a:lvl5pPr>
            <a:lvl6pPr marL="2998391" algn="l" defTabSz="1199357" rtl="0" eaLnBrk="1" latinLnBrk="0" hangingPunct="1">
              <a:defRPr sz="2400" kern="1200">
                <a:solidFill>
                  <a:schemeClr val="tx1"/>
                </a:solidFill>
                <a:latin typeface="+mn-lt"/>
                <a:ea typeface="+mn-ea"/>
                <a:cs typeface="+mn-cs"/>
              </a:defRPr>
            </a:lvl6pPr>
            <a:lvl7pPr marL="3598069" algn="l" defTabSz="1199357" rtl="0" eaLnBrk="1" latinLnBrk="0" hangingPunct="1">
              <a:defRPr sz="2400" kern="1200">
                <a:solidFill>
                  <a:schemeClr val="tx1"/>
                </a:solidFill>
                <a:latin typeface="+mn-lt"/>
                <a:ea typeface="+mn-ea"/>
                <a:cs typeface="+mn-cs"/>
              </a:defRPr>
            </a:lvl7pPr>
            <a:lvl8pPr marL="4197748" algn="l" defTabSz="1199357" rtl="0" eaLnBrk="1" latinLnBrk="0" hangingPunct="1">
              <a:defRPr sz="2400" kern="1200">
                <a:solidFill>
                  <a:schemeClr val="tx1"/>
                </a:solidFill>
                <a:latin typeface="+mn-lt"/>
                <a:ea typeface="+mn-ea"/>
                <a:cs typeface="+mn-cs"/>
              </a:defRPr>
            </a:lvl8pPr>
            <a:lvl9pPr marL="4797426" algn="l" defTabSz="1199357" rtl="0" eaLnBrk="1" latinLnBrk="0" hangingPunct="1">
              <a:defRPr sz="2400" kern="1200">
                <a:solidFill>
                  <a:schemeClr val="tx1"/>
                </a:solidFill>
                <a:latin typeface="+mn-lt"/>
                <a:ea typeface="+mn-ea"/>
                <a:cs typeface="+mn-cs"/>
              </a:defRPr>
            </a:lvl9pPr>
          </a:lstStyle>
          <a:p>
            <a:pPr algn="l"/>
            <a:r>
              <a:rPr lang="en-US" sz="600" dirty="0">
                <a:solidFill>
                  <a:schemeClr val="bg1"/>
                </a:solidFill>
                <a:latin typeface="+mn-lt"/>
                <a:cs typeface="Arial" panose="020B0604020202020204" pitchFamily="34" charset="0"/>
              </a:rPr>
              <a:t>© 2019 Ipsos. All rights reserved. Contains Ipsos' Confidential and Proprietary information and may not be disclosed or reproduced without the prior written consent of Ipsos.</a:t>
            </a:r>
          </a:p>
        </p:txBody>
      </p:sp>
      <p:sp>
        <p:nvSpPr>
          <p:cNvPr id="74" name="Picture Placeholder 3">
            <a:extLst>
              <a:ext uri="{FF2B5EF4-FFF2-40B4-BE49-F238E27FC236}">
                <a16:creationId xmlns:a16="http://schemas.microsoft.com/office/drawing/2014/main" id="{A6B1DB7C-89DD-5D4B-AF0E-ADEA7D7CDD20}"/>
              </a:ext>
            </a:extLst>
          </p:cNvPr>
          <p:cNvSpPr>
            <a:spLocks noGrp="1"/>
          </p:cNvSpPr>
          <p:nvPr>
            <p:ph type="pic" sz="quarter" idx="14" hasCustomPrompt="1"/>
          </p:nvPr>
        </p:nvSpPr>
        <p:spPr>
          <a:xfrm>
            <a:off x="6823710" y="4057649"/>
            <a:ext cx="964406" cy="624078"/>
          </a:xfrm>
          <a:solidFill>
            <a:schemeClr val="bg1">
              <a:alpha val="10000"/>
            </a:schemeClr>
          </a:solidFill>
        </p:spPr>
        <p:txBody>
          <a:bodyPr tIns="45720" bIns="0"/>
          <a:lstStyle>
            <a:lvl1pPr marL="3572" indent="-3572" algn="l">
              <a:tabLst/>
              <a:defRPr>
                <a:solidFill>
                  <a:schemeClr val="bg1">
                    <a:lumMod val="85000"/>
                  </a:schemeClr>
                </a:solidFill>
              </a:defRPr>
            </a:lvl1pPr>
          </a:lstStyle>
          <a:p>
            <a:r>
              <a:rPr lang="en-US" dirty="0"/>
              <a:t>Client Logo</a:t>
            </a:r>
          </a:p>
        </p:txBody>
      </p:sp>
      <p:cxnSp>
        <p:nvCxnSpPr>
          <p:cNvPr id="75" name="Connecteur droit 16">
            <a:extLst>
              <a:ext uri="{FF2B5EF4-FFF2-40B4-BE49-F238E27FC236}">
                <a16:creationId xmlns:a16="http://schemas.microsoft.com/office/drawing/2014/main" id="{C6A44C04-AED6-A140-933F-CF5AB5E1D563}"/>
              </a:ext>
            </a:extLst>
          </p:cNvPr>
          <p:cNvCxnSpPr>
            <a:cxnSpLocks/>
          </p:cNvCxnSpPr>
          <p:nvPr userDrawn="1"/>
        </p:nvCxnSpPr>
        <p:spPr>
          <a:xfrm>
            <a:off x="439340" y="2955227"/>
            <a:ext cx="4979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392574"/>
      </p:ext>
    </p:extLst>
  </p:cSld>
  <p:clrMapOvr>
    <a:masterClrMapping/>
  </p:clrMapOvr>
  <p:extLst>
    <p:ext uri="{DCECCB84-F9BA-43D5-87BE-67443E8EF086}">
      <p15:sldGuideLst xmlns:p15="http://schemas.microsoft.com/office/powerpoint/2012/main">
        <p15:guide id="1" pos="288">
          <p15:clr>
            <a:srgbClr val="F26B43"/>
          </p15:clr>
        </p15:guide>
        <p15:guide id="3" orient="horz" pos="336">
          <p15:clr>
            <a:srgbClr val="F26B43"/>
          </p15:clr>
        </p15:guide>
        <p15:guide id="4" orient="horz" pos="1896">
          <p15:clr>
            <a:srgbClr val="F26B43"/>
          </p15:clr>
        </p15:guide>
        <p15:guide id="5" orient="horz" pos="3408">
          <p15:clr>
            <a:srgbClr val="F26B43"/>
          </p15:clr>
        </p15:guide>
        <p15:guide id="6" orient="horz" pos="3929">
          <p15:clr>
            <a:srgbClr val="F26B43"/>
          </p15:clr>
        </p15:guide>
        <p15:guide id="7" orient="horz" pos="2736">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ver 5">
    <p:bg>
      <p:bgPr>
        <a:gradFill>
          <a:gsLst>
            <a:gs pos="49000">
              <a:schemeClr val="bg1">
                <a:lumMod val="95000"/>
              </a:schemeClr>
            </a:gs>
            <a:gs pos="100000">
              <a:schemeClr val="bg1"/>
            </a:gs>
            <a:gs pos="0">
              <a:schemeClr val="bg1"/>
            </a:gs>
          </a:gsLst>
          <a:lin ang="2700000" scaled="0"/>
        </a:gra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FC287FE2-30E7-A848-9EF4-B1BF2C3F69BC}"/>
              </a:ext>
            </a:extLst>
          </p:cNvPr>
          <p:cNvSpPr/>
          <p:nvPr userDrawn="1"/>
        </p:nvSpPr>
        <p:spPr>
          <a:xfrm>
            <a:off x="1448" y="1576"/>
            <a:ext cx="7573439" cy="2451386"/>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716074" y="1070282"/>
            <a:ext cx="4029603" cy="397841"/>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551324" y="667174"/>
            <a:ext cx="2878533" cy="397841"/>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p>
        </p:txBody>
      </p:sp>
      <p:sp>
        <p:nvSpPr>
          <p:cNvPr id="39" name="Picture Placeholder 3">
            <a:extLst>
              <a:ext uri="{FF2B5EF4-FFF2-40B4-BE49-F238E27FC236}">
                <a16:creationId xmlns:a16="http://schemas.microsoft.com/office/drawing/2014/main" id="{4CC54C32-8C43-E443-A5AC-39FBAE6A490D}"/>
              </a:ext>
            </a:extLst>
          </p:cNvPr>
          <p:cNvSpPr>
            <a:spLocks noGrp="1"/>
          </p:cNvSpPr>
          <p:nvPr>
            <p:ph type="pic" sz="quarter" idx="13"/>
          </p:nvPr>
        </p:nvSpPr>
        <p:spPr>
          <a:xfrm>
            <a:off x="1" y="0"/>
            <a:ext cx="9143999" cy="2452688"/>
          </a:xfrm>
          <a:pattFill prst="wdUpDiag">
            <a:fgClr>
              <a:schemeClr val="bg1">
                <a:lumMod val="75000"/>
              </a:schemeClr>
            </a:fgClr>
            <a:bgClr>
              <a:schemeClr val="bg1">
                <a:lumMod val="85000"/>
              </a:schemeClr>
            </a:bgClr>
          </a:pattFill>
        </p:spPr>
        <p:txBody>
          <a:bodyPr/>
          <a:lstStyle/>
          <a:p>
            <a:endParaRPr lang="en-US"/>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4500" b="1" i="0" baseline="0" dirty="0">
              <a:latin typeface="Arial Black" panose="020B0A04020102020204" pitchFamily="34" charset="0"/>
              <a:ea typeface="+mj-ea"/>
              <a:cs typeface="+mj-cs"/>
              <a:sym typeface="Arial Black" panose="020B0A04020102020204" pitchFamily="34" charset="0"/>
            </a:endParaRPr>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344349" y="1645920"/>
            <a:ext cx="5663998" cy="646331"/>
          </a:xfrm>
        </p:spPr>
        <p:txBody>
          <a:bodyPr wrap="square" lIns="108000" rIns="180000">
            <a:spAutoFit/>
          </a:bodyPr>
          <a:lstStyle>
            <a:lvl1pPr marL="0" indent="0" algn="l">
              <a:lnSpc>
                <a:spcPct val="100000"/>
              </a:lnSpc>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Subtitle of the </a:t>
            </a:r>
            <a:br>
              <a:rPr lang="en-GB" dirty="0"/>
            </a:br>
            <a:r>
              <a:rPr lang="en-GB" dirty="0"/>
              <a:t>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344348" y="3326130"/>
            <a:ext cx="290877" cy="161583"/>
          </a:xfrm>
          <a:prstGeom prst="rect">
            <a:avLst/>
          </a:prstGeom>
        </p:spPr>
        <p:txBody>
          <a:bodyPr wrap="none" lIns="108000" tIns="0" rIns="180000" bIns="0">
            <a:spAutoFit/>
          </a:bodyPr>
          <a:lstStyle>
            <a:lvl1pPr>
              <a:defRPr sz="1050">
                <a:solidFill>
                  <a:schemeClr val="tx1">
                    <a:lumMod val="65000"/>
                    <a:lumOff val="35000"/>
                  </a:schemeClr>
                </a:solidFill>
              </a:defRPr>
            </a:lvl1pPr>
          </a:lstStyle>
          <a:p>
            <a:endParaRPr lang="en-GB" dirty="0"/>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344406" y="397764"/>
            <a:ext cx="5663998" cy="1231957"/>
          </a:xfrm>
        </p:spPr>
        <p:txBody>
          <a:bodyPr lIns="72000" anchor="t">
            <a:noAutofit/>
          </a:bodyPr>
          <a:lstStyle>
            <a:lvl1pPr algn="l">
              <a:lnSpc>
                <a:spcPct val="80000"/>
              </a:lnSpc>
              <a:defRPr sz="4500" b="1" cap="all" spc="-150" baseline="0">
                <a:solidFill>
                  <a:schemeClr val="bg1"/>
                </a:solidFill>
                <a:latin typeface="Arial Black" panose="020B0A04020102020204" pitchFamily="34" charset="0"/>
              </a:defRPr>
            </a:lvl1pPr>
          </a:lstStyle>
          <a:p>
            <a:r>
              <a:rPr lang="en-GB" dirty="0"/>
              <a:t>TITLE OF </a:t>
            </a:r>
            <a:br>
              <a:rPr lang="en-GB" dirty="0"/>
            </a:br>
            <a:r>
              <a:rPr lang="en-GB" dirty="0"/>
              <a:t>THE SLIDE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344349" y="3017520"/>
            <a:ext cx="1896403" cy="323165"/>
          </a:xfrm>
        </p:spPr>
        <p:txBody>
          <a:bodyPr wrap="none" lIns="108000">
            <a:spAutoFit/>
          </a:bodyPr>
          <a:lstStyle>
            <a:lvl1pPr marL="0" indent="0">
              <a:buNone/>
              <a:defRPr sz="1500">
                <a:solidFill>
                  <a:schemeClr val="tx1">
                    <a:lumMod val="65000"/>
                    <a:lumOff val="3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grpSp>
        <p:nvGrpSpPr>
          <p:cNvPr id="57" name="Group 56">
            <a:extLst>
              <a:ext uri="{FF2B5EF4-FFF2-40B4-BE49-F238E27FC236}">
                <a16:creationId xmlns:a16="http://schemas.microsoft.com/office/drawing/2014/main" id="{6B3DD53D-3B78-7D44-A7EF-109863A02E85}"/>
              </a:ext>
            </a:extLst>
          </p:cNvPr>
          <p:cNvGrpSpPr>
            <a:grpSpLocks noChangeAspect="1"/>
          </p:cNvGrpSpPr>
          <p:nvPr userDrawn="1"/>
        </p:nvGrpSpPr>
        <p:grpSpPr>
          <a:xfrm>
            <a:off x="7967376" y="4055683"/>
            <a:ext cx="682078" cy="622283"/>
            <a:chOff x="11309880" y="6178130"/>
            <a:chExt cx="490427" cy="447433"/>
          </a:xfrm>
        </p:grpSpPr>
        <p:sp>
          <p:nvSpPr>
            <p:cNvPr id="58" name="Freeform: Shape 6">
              <a:extLst>
                <a:ext uri="{FF2B5EF4-FFF2-40B4-BE49-F238E27FC236}">
                  <a16:creationId xmlns:a16="http://schemas.microsoft.com/office/drawing/2014/main" id="{64EF9667-74DF-704D-B3D7-DB3D253AE1FC}"/>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sz="1350"/>
            </a:p>
          </p:txBody>
        </p:sp>
        <p:sp>
          <p:nvSpPr>
            <p:cNvPr id="59" name="Freeform: Shape 8">
              <a:extLst>
                <a:ext uri="{FF2B5EF4-FFF2-40B4-BE49-F238E27FC236}">
                  <a16:creationId xmlns:a16="http://schemas.microsoft.com/office/drawing/2014/main" id="{A7DAC901-2C98-4F4F-ADBD-80FD21D0BA83}"/>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sz="1350"/>
            </a:p>
          </p:txBody>
        </p:sp>
        <p:sp>
          <p:nvSpPr>
            <p:cNvPr id="60" name="Freeform: Shape 11">
              <a:extLst>
                <a:ext uri="{FF2B5EF4-FFF2-40B4-BE49-F238E27FC236}">
                  <a16:creationId xmlns:a16="http://schemas.microsoft.com/office/drawing/2014/main" id="{7F7C43E5-2420-F14C-815C-A6C7CE188CF1}"/>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sz="1350"/>
            </a:p>
          </p:txBody>
        </p:sp>
        <p:sp>
          <p:nvSpPr>
            <p:cNvPr id="61" name="Freeform: Shape 12">
              <a:extLst>
                <a:ext uri="{FF2B5EF4-FFF2-40B4-BE49-F238E27FC236}">
                  <a16:creationId xmlns:a16="http://schemas.microsoft.com/office/drawing/2014/main" id="{87DBA780-C484-2148-841F-2E9DB2FA3EA1}"/>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sz="1350"/>
            </a:p>
          </p:txBody>
        </p:sp>
        <p:sp>
          <p:nvSpPr>
            <p:cNvPr id="62" name="Freeform: Shape 13">
              <a:extLst>
                <a:ext uri="{FF2B5EF4-FFF2-40B4-BE49-F238E27FC236}">
                  <a16:creationId xmlns:a16="http://schemas.microsoft.com/office/drawing/2014/main" id="{182D2D0B-3C8F-044A-B49A-BF295E9D07CE}"/>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sz="1350"/>
            </a:p>
          </p:txBody>
        </p:sp>
        <p:sp>
          <p:nvSpPr>
            <p:cNvPr id="63" name="Freeform: Shape 14">
              <a:extLst>
                <a:ext uri="{FF2B5EF4-FFF2-40B4-BE49-F238E27FC236}">
                  <a16:creationId xmlns:a16="http://schemas.microsoft.com/office/drawing/2014/main" id="{5A52183F-A758-664C-8243-566BD6E57E54}"/>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sz="1350"/>
            </a:p>
          </p:txBody>
        </p:sp>
        <p:sp>
          <p:nvSpPr>
            <p:cNvPr id="64" name="Freeform: Shape 15">
              <a:extLst>
                <a:ext uri="{FF2B5EF4-FFF2-40B4-BE49-F238E27FC236}">
                  <a16:creationId xmlns:a16="http://schemas.microsoft.com/office/drawing/2014/main" id="{24A4CDAF-9BFC-B444-9040-A1E9F5D54B18}"/>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sz="1350"/>
            </a:p>
          </p:txBody>
        </p:sp>
        <p:sp>
          <p:nvSpPr>
            <p:cNvPr id="65" name="Freeform: Shape 16">
              <a:extLst>
                <a:ext uri="{FF2B5EF4-FFF2-40B4-BE49-F238E27FC236}">
                  <a16:creationId xmlns:a16="http://schemas.microsoft.com/office/drawing/2014/main" id="{4CC4DF82-9ECE-D44C-9F3B-95CB59E712B4}"/>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sz="1350"/>
            </a:p>
          </p:txBody>
        </p:sp>
        <p:sp>
          <p:nvSpPr>
            <p:cNvPr id="66" name="Freeform: Shape 17">
              <a:extLst>
                <a:ext uri="{FF2B5EF4-FFF2-40B4-BE49-F238E27FC236}">
                  <a16:creationId xmlns:a16="http://schemas.microsoft.com/office/drawing/2014/main" id="{E9D13F46-A32C-794F-8B99-FC6C4B2F3C69}"/>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sz="1350"/>
            </a:p>
          </p:txBody>
        </p:sp>
        <p:sp>
          <p:nvSpPr>
            <p:cNvPr id="67" name="Freeform: Shape 18">
              <a:extLst>
                <a:ext uri="{FF2B5EF4-FFF2-40B4-BE49-F238E27FC236}">
                  <a16:creationId xmlns:a16="http://schemas.microsoft.com/office/drawing/2014/main" id="{1F20A34C-FFA3-D64D-865B-C4517CD5F48E}"/>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sz="1350"/>
            </a:p>
          </p:txBody>
        </p:sp>
        <p:sp>
          <p:nvSpPr>
            <p:cNvPr id="68" name="Freeform: Shape 19">
              <a:extLst>
                <a:ext uri="{FF2B5EF4-FFF2-40B4-BE49-F238E27FC236}">
                  <a16:creationId xmlns:a16="http://schemas.microsoft.com/office/drawing/2014/main" id="{919D8DC8-2F11-A542-ACA6-22267B621D8C}"/>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sz="1350"/>
            </a:p>
          </p:txBody>
        </p:sp>
        <p:sp>
          <p:nvSpPr>
            <p:cNvPr id="69" name="Freeform: Shape 20">
              <a:extLst>
                <a:ext uri="{FF2B5EF4-FFF2-40B4-BE49-F238E27FC236}">
                  <a16:creationId xmlns:a16="http://schemas.microsoft.com/office/drawing/2014/main" id="{341DFDFC-2864-1A42-AB22-C0D36581DA59}"/>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sz="1350"/>
            </a:p>
          </p:txBody>
        </p:sp>
        <p:sp>
          <p:nvSpPr>
            <p:cNvPr id="70" name="Freeform: Shape 21">
              <a:extLst>
                <a:ext uri="{FF2B5EF4-FFF2-40B4-BE49-F238E27FC236}">
                  <a16:creationId xmlns:a16="http://schemas.microsoft.com/office/drawing/2014/main" id="{C608DFEE-3E59-4A48-A55F-FA9725EBE3E5}"/>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sz="1350"/>
            </a:p>
          </p:txBody>
        </p:sp>
        <p:sp>
          <p:nvSpPr>
            <p:cNvPr id="71" name="Freeform: Shape 22">
              <a:extLst>
                <a:ext uri="{FF2B5EF4-FFF2-40B4-BE49-F238E27FC236}">
                  <a16:creationId xmlns:a16="http://schemas.microsoft.com/office/drawing/2014/main" id="{A983430F-D52B-9C45-8891-680EA077E9A3}"/>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sz="1350"/>
            </a:p>
          </p:txBody>
        </p:sp>
        <p:sp>
          <p:nvSpPr>
            <p:cNvPr id="72" name="Freeform: Shape 23">
              <a:extLst>
                <a:ext uri="{FF2B5EF4-FFF2-40B4-BE49-F238E27FC236}">
                  <a16:creationId xmlns:a16="http://schemas.microsoft.com/office/drawing/2014/main" id="{C9B597D7-AF6C-1442-AA58-834BF3B41F78}"/>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sz="1350"/>
            </a:p>
          </p:txBody>
        </p:sp>
      </p:grpSp>
      <p:sp>
        <p:nvSpPr>
          <p:cNvPr id="73" name="Footer Placeholder 5">
            <a:extLst>
              <a:ext uri="{FF2B5EF4-FFF2-40B4-BE49-F238E27FC236}">
                <a16:creationId xmlns:a16="http://schemas.microsoft.com/office/drawing/2014/main" id="{625A10E3-6FA5-8F49-AD69-149622CBF8A6}"/>
              </a:ext>
            </a:extLst>
          </p:cNvPr>
          <p:cNvSpPr txBox="1">
            <a:spLocks/>
          </p:cNvSpPr>
          <p:nvPr userDrawn="1"/>
        </p:nvSpPr>
        <p:spPr>
          <a:xfrm>
            <a:off x="342900" y="4354802"/>
            <a:ext cx="2230001" cy="318549"/>
          </a:xfrm>
          <a:prstGeom prst="rect">
            <a:avLst/>
          </a:prstGeom>
        </p:spPr>
        <p:txBody>
          <a:bodyPr lIns="82296" tIns="0" rIns="0" bIns="0" anchor="b"/>
          <a:lstStyle>
            <a:defPPr>
              <a:defRPr lang="en-US"/>
            </a:defPPr>
            <a:lvl1pPr marL="0" algn="l" defTabSz="1199357" rtl="0" eaLnBrk="1" latinLnBrk="0" hangingPunct="1">
              <a:defRPr sz="2400" kern="1200">
                <a:solidFill>
                  <a:schemeClr val="tx1"/>
                </a:solidFill>
                <a:latin typeface="+mn-lt"/>
                <a:ea typeface="+mn-ea"/>
                <a:cs typeface="+mn-cs"/>
              </a:defRPr>
            </a:lvl1pPr>
            <a:lvl2pPr marL="599678" algn="l" defTabSz="1199357" rtl="0" eaLnBrk="1" latinLnBrk="0" hangingPunct="1">
              <a:defRPr sz="2400" kern="1200">
                <a:solidFill>
                  <a:schemeClr val="tx1"/>
                </a:solidFill>
                <a:latin typeface="+mn-lt"/>
                <a:ea typeface="+mn-ea"/>
                <a:cs typeface="+mn-cs"/>
              </a:defRPr>
            </a:lvl2pPr>
            <a:lvl3pPr marL="1199357" algn="l" defTabSz="1199357" rtl="0" eaLnBrk="1" latinLnBrk="0" hangingPunct="1">
              <a:defRPr sz="2400" kern="1200">
                <a:solidFill>
                  <a:schemeClr val="tx1"/>
                </a:solidFill>
                <a:latin typeface="+mn-lt"/>
                <a:ea typeface="+mn-ea"/>
                <a:cs typeface="+mn-cs"/>
              </a:defRPr>
            </a:lvl3pPr>
            <a:lvl4pPr marL="1799034" algn="l" defTabSz="1199357" rtl="0" eaLnBrk="1" latinLnBrk="0" hangingPunct="1">
              <a:defRPr sz="2400" kern="1200">
                <a:solidFill>
                  <a:schemeClr val="tx1"/>
                </a:solidFill>
                <a:latin typeface="+mn-lt"/>
                <a:ea typeface="+mn-ea"/>
                <a:cs typeface="+mn-cs"/>
              </a:defRPr>
            </a:lvl4pPr>
            <a:lvl5pPr marL="2398712" algn="l" defTabSz="1199357" rtl="0" eaLnBrk="1" latinLnBrk="0" hangingPunct="1">
              <a:defRPr sz="2400" kern="1200">
                <a:solidFill>
                  <a:schemeClr val="tx1"/>
                </a:solidFill>
                <a:latin typeface="+mn-lt"/>
                <a:ea typeface="+mn-ea"/>
                <a:cs typeface="+mn-cs"/>
              </a:defRPr>
            </a:lvl5pPr>
            <a:lvl6pPr marL="2998391" algn="l" defTabSz="1199357" rtl="0" eaLnBrk="1" latinLnBrk="0" hangingPunct="1">
              <a:defRPr sz="2400" kern="1200">
                <a:solidFill>
                  <a:schemeClr val="tx1"/>
                </a:solidFill>
                <a:latin typeface="+mn-lt"/>
                <a:ea typeface="+mn-ea"/>
                <a:cs typeface="+mn-cs"/>
              </a:defRPr>
            </a:lvl6pPr>
            <a:lvl7pPr marL="3598069" algn="l" defTabSz="1199357" rtl="0" eaLnBrk="1" latinLnBrk="0" hangingPunct="1">
              <a:defRPr sz="2400" kern="1200">
                <a:solidFill>
                  <a:schemeClr val="tx1"/>
                </a:solidFill>
                <a:latin typeface="+mn-lt"/>
                <a:ea typeface="+mn-ea"/>
                <a:cs typeface="+mn-cs"/>
              </a:defRPr>
            </a:lvl7pPr>
            <a:lvl8pPr marL="4197748" algn="l" defTabSz="1199357" rtl="0" eaLnBrk="1" latinLnBrk="0" hangingPunct="1">
              <a:defRPr sz="2400" kern="1200">
                <a:solidFill>
                  <a:schemeClr val="tx1"/>
                </a:solidFill>
                <a:latin typeface="+mn-lt"/>
                <a:ea typeface="+mn-ea"/>
                <a:cs typeface="+mn-cs"/>
              </a:defRPr>
            </a:lvl8pPr>
            <a:lvl9pPr marL="4797426" algn="l" defTabSz="1199357" rtl="0" eaLnBrk="1" latinLnBrk="0" hangingPunct="1">
              <a:defRPr sz="2400" kern="1200">
                <a:solidFill>
                  <a:schemeClr val="tx1"/>
                </a:solidFill>
                <a:latin typeface="+mn-lt"/>
                <a:ea typeface="+mn-ea"/>
                <a:cs typeface="+mn-cs"/>
              </a:defRPr>
            </a:lvl9pPr>
          </a:lstStyle>
          <a:p>
            <a:pPr algn="l"/>
            <a:r>
              <a:rPr lang="en-US" sz="600" dirty="0">
                <a:solidFill>
                  <a:schemeClr val="tx1">
                    <a:lumMod val="65000"/>
                    <a:lumOff val="35000"/>
                  </a:schemeClr>
                </a:solidFill>
                <a:latin typeface="+mn-lt"/>
                <a:cs typeface="Arial" panose="020B0604020202020204" pitchFamily="34" charset="0"/>
              </a:rPr>
              <a:t>© 2019 Ipsos. All rights reserved. Contains Ipsos' Confidential and Proprietary information and may not be disclosed or reproduced without the prior written consent of Ipsos.</a:t>
            </a:r>
          </a:p>
        </p:txBody>
      </p:sp>
      <p:sp>
        <p:nvSpPr>
          <p:cNvPr id="74" name="Picture Placeholder 3">
            <a:extLst>
              <a:ext uri="{FF2B5EF4-FFF2-40B4-BE49-F238E27FC236}">
                <a16:creationId xmlns:a16="http://schemas.microsoft.com/office/drawing/2014/main" id="{98FDF13E-7638-3F4D-AF3C-1E47C3653037}"/>
              </a:ext>
            </a:extLst>
          </p:cNvPr>
          <p:cNvSpPr>
            <a:spLocks noGrp="1"/>
          </p:cNvSpPr>
          <p:nvPr>
            <p:ph type="pic" sz="quarter" idx="14" hasCustomPrompt="1"/>
          </p:nvPr>
        </p:nvSpPr>
        <p:spPr>
          <a:xfrm>
            <a:off x="6823710" y="4057649"/>
            <a:ext cx="964406" cy="624078"/>
          </a:xfrm>
          <a:solidFill>
            <a:schemeClr val="bg1">
              <a:alpha val="10000"/>
            </a:schemeClr>
          </a:solidFill>
        </p:spPr>
        <p:txBody>
          <a:bodyPr tIns="45720" bIns="0"/>
          <a:lstStyle>
            <a:lvl1pPr marL="3572" indent="-3572" algn="l">
              <a:tabLst/>
              <a:defRPr>
                <a:solidFill>
                  <a:schemeClr val="tx1">
                    <a:lumMod val="65000"/>
                    <a:lumOff val="35000"/>
                  </a:schemeClr>
                </a:solidFill>
              </a:defRPr>
            </a:lvl1pPr>
          </a:lstStyle>
          <a:p>
            <a:r>
              <a:rPr lang="en-US" dirty="0"/>
              <a:t>Client Logo</a:t>
            </a:r>
          </a:p>
        </p:txBody>
      </p:sp>
      <p:cxnSp>
        <p:nvCxnSpPr>
          <p:cNvPr id="75" name="Connecteur droit 16">
            <a:extLst>
              <a:ext uri="{FF2B5EF4-FFF2-40B4-BE49-F238E27FC236}">
                <a16:creationId xmlns:a16="http://schemas.microsoft.com/office/drawing/2014/main" id="{0A7C86DE-8D86-9E4A-A59F-FA1C8A504684}"/>
              </a:ext>
            </a:extLst>
          </p:cNvPr>
          <p:cNvCxnSpPr>
            <a:cxnSpLocks/>
          </p:cNvCxnSpPr>
          <p:nvPr userDrawn="1"/>
        </p:nvCxnSpPr>
        <p:spPr>
          <a:xfrm>
            <a:off x="439340" y="2955227"/>
            <a:ext cx="49797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55170"/>
      </p:ext>
    </p:extLst>
  </p:cSld>
  <p:clrMapOvr>
    <a:masterClrMapping/>
  </p:clrMapOvr>
  <p:extLst>
    <p:ext uri="{DCECCB84-F9BA-43D5-87BE-67443E8EF086}">
      <p15:sldGuideLst xmlns:p15="http://schemas.microsoft.com/office/powerpoint/2012/main">
        <p15:guide id="1" pos="288">
          <p15:clr>
            <a:srgbClr val="F26B43"/>
          </p15:clr>
        </p15:guide>
        <p15:guide id="3" orient="horz" pos="336">
          <p15:clr>
            <a:srgbClr val="F26B43"/>
          </p15:clr>
        </p15:guide>
        <p15:guide id="4" orient="horz" pos="1896">
          <p15:clr>
            <a:srgbClr val="F26B43"/>
          </p15:clr>
        </p15:guide>
        <p15:guide id="5" orient="horz" pos="3408">
          <p15:clr>
            <a:srgbClr val="F26B43"/>
          </p15:clr>
        </p15:guide>
        <p15:guide id="6" orient="horz" pos="3929">
          <p15:clr>
            <a:srgbClr val="F26B43"/>
          </p15:clr>
        </p15:guide>
        <p15:guide id="7" orient="horz" pos="2736">
          <p15:clr>
            <a:srgbClr val="F26B43"/>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ver 6">
    <p:bg>
      <p:bgPr>
        <a:gradFill>
          <a:gsLst>
            <a:gs pos="50000">
              <a:schemeClr val="bg2"/>
            </a:gs>
            <a:gs pos="100000">
              <a:schemeClr val="bg2">
                <a:lumMod val="50000"/>
              </a:schemeClr>
            </a:gs>
            <a:gs pos="0">
              <a:schemeClr val="bg2">
                <a:lumMod val="50000"/>
              </a:schemeClr>
            </a:gs>
          </a:gsLst>
          <a:lin ang="2700000" scaled="0"/>
        </a:gradFill>
        <a:effectLst/>
      </p:bgPr>
    </p:bg>
    <p:spTree>
      <p:nvGrpSpPr>
        <p:cNvPr id="1" name=""/>
        <p:cNvGrpSpPr/>
        <p:nvPr/>
      </p:nvGrpSpPr>
      <p:grpSpPr>
        <a:xfrm>
          <a:off x="0" y="0"/>
          <a:ext cx="0" cy="0"/>
          <a:chOff x="0" y="0"/>
          <a:chExt cx="0" cy="0"/>
        </a:xfrm>
      </p:grpSpPr>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716074" y="1070282"/>
            <a:ext cx="4029603" cy="397841"/>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551324" y="667174"/>
            <a:ext cx="2878533" cy="397841"/>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4500" b="1" i="0" baseline="0" dirty="0">
              <a:latin typeface="Arial Black" panose="020B0A04020102020204" pitchFamily="34" charset="0"/>
              <a:ea typeface="+mj-ea"/>
              <a:cs typeface="+mj-cs"/>
              <a:sym typeface="Arial Black" panose="020B0A04020102020204" pitchFamily="34" charset="0"/>
            </a:endParaRPr>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3383034" y="1623346"/>
            <a:ext cx="5069374" cy="646331"/>
          </a:xfrm>
        </p:spPr>
        <p:txBody>
          <a:bodyPr wrap="square" lIns="108000" rIns="180000">
            <a:spAutoFit/>
          </a:bodyPr>
          <a:lstStyle>
            <a:lvl1pPr marL="0" indent="0" algn="l">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Subtitle of the </a:t>
            </a:r>
            <a:br>
              <a:rPr lang="en-GB" dirty="0"/>
            </a:br>
            <a:r>
              <a:rPr lang="en-GB" dirty="0"/>
              <a:t>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3380993" y="3326130"/>
            <a:ext cx="290877" cy="161583"/>
          </a:xfrm>
          <a:prstGeom prst="rect">
            <a:avLst/>
          </a:prstGeom>
        </p:spPr>
        <p:txBody>
          <a:bodyPr wrap="none" lIns="108000" tIns="0" rIns="180000" bIns="0">
            <a:spAutoFit/>
          </a:bodyPr>
          <a:lstStyle>
            <a:lvl1pPr>
              <a:defRPr sz="1050">
                <a:solidFill>
                  <a:schemeClr val="bg1"/>
                </a:solidFill>
              </a:defRPr>
            </a:lvl1pPr>
          </a:lstStyle>
          <a:p>
            <a:endParaRPr lang="en-GB" dirty="0"/>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3383092" y="397763"/>
            <a:ext cx="5069373" cy="1234440"/>
          </a:xfrm>
        </p:spPr>
        <p:txBody>
          <a:bodyPr lIns="72000" anchor="t">
            <a:noAutofit/>
          </a:bodyPr>
          <a:lstStyle>
            <a:lvl1pPr algn="l">
              <a:lnSpc>
                <a:spcPct val="80000"/>
              </a:lnSpc>
              <a:defRPr sz="4500" b="1" cap="all" spc="-150" baseline="0">
                <a:solidFill>
                  <a:schemeClr val="bg1"/>
                </a:solidFill>
                <a:latin typeface="Arial Black" panose="020B0A04020102020204" pitchFamily="34" charset="0"/>
              </a:defRPr>
            </a:lvl1pPr>
          </a:lstStyle>
          <a:p>
            <a:r>
              <a:rPr lang="en-GB" dirty="0"/>
              <a:t>TITLE OF </a:t>
            </a:r>
            <a:br>
              <a:rPr lang="en-GB" dirty="0"/>
            </a:br>
            <a:r>
              <a:rPr lang="en-GB" dirty="0"/>
              <a:t>THE SLIDE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3383091" y="3017520"/>
            <a:ext cx="1896403" cy="323165"/>
          </a:xfrm>
        </p:spPr>
        <p:txBody>
          <a:bodyPr wrap="none" lIns="108000">
            <a:spAutoFit/>
          </a:bodyPr>
          <a:lstStyle>
            <a:lvl1pPr marL="0" indent="0">
              <a:buNone/>
              <a:defRPr sz="1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3467367" y="2948940"/>
            <a:ext cx="4979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B311879D-2738-2440-9B23-7755867AC151}"/>
              </a:ext>
            </a:extLst>
          </p:cNvPr>
          <p:cNvSpPr>
            <a:spLocks noGrp="1"/>
          </p:cNvSpPr>
          <p:nvPr>
            <p:ph type="pic" sz="quarter" idx="13"/>
          </p:nvPr>
        </p:nvSpPr>
        <p:spPr>
          <a:xfrm>
            <a:off x="1" y="0"/>
            <a:ext cx="3032522" cy="5143500"/>
          </a:xfrm>
          <a:pattFill prst="wdUpDiag">
            <a:fgClr>
              <a:schemeClr val="bg1">
                <a:lumMod val="75000"/>
              </a:schemeClr>
            </a:fgClr>
            <a:bgClr>
              <a:schemeClr val="bg1">
                <a:lumMod val="85000"/>
              </a:schemeClr>
            </a:bgClr>
          </a:pattFill>
        </p:spPr>
        <p:txBody>
          <a:bodyPr/>
          <a:lstStyle/>
          <a:p>
            <a:endParaRPr lang="en-US"/>
          </a:p>
        </p:txBody>
      </p:sp>
      <p:grpSp>
        <p:nvGrpSpPr>
          <p:cNvPr id="55" name="Group 54">
            <a:extLst>
              <a:ext uri="{FF2B5EF4-FFF2-40B4-BE49-F238E27FC236}">
                <a16:creationId xmlns:a16="http://schemas.microsoft.com/office/drawing/2014/main" id="{598ED542-075D-F94D-BC48-4558C4D690DB}"/>
              </a:ext>
            </a:extLst>
          </p:cNvPr>
          <p:cNvGrpSpPr>
            <a:grpSpLocks noChangeAspect="1"/>
          </p:cNvGrpSpPr>
          <p:nvPr userDrawn="1"/>
        </p:nvGrpSpPr>
        <p:grpSpPr>
          <a:xfrm>
            <a:off x="7967376" y="4055683"/>
            <a:ext cx="682078" cy="622283"/>
            <a:chOff x="11309880" y="6178130"/>
            <a:chExt cx="490427" cy="447433"/>
          </a:xfrm>
        </p:grpSpPr>
        <p:sp>
          <p:nvSpPr>
            <p:cNvPr id="56" name="Freeform: Shape 6">
              <a:extLst>
                <a:ext uri="{FF2B5EF4-FFF2-40B4-BE49-F238E27FC236}">
                  <a16:creationId xmlns:a16="http://schemas.microsoft.com/office/drawing/2014/main" id="{C6EB565E-1D6F-394C-B184-77578C986A90}"/>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sz="1350"/>
            </a:p>
          </p:txBody>
        </p:sp>
        <p:sp>
          <p:nvSpPr>
            <p:cNvPr id="57" name="Freeform: Shape 8">
              <a:extLst>
                <a:ext uri="{FF2B5EF4-FFF2-40B4-BE49-F238E27FC236}">
                  <a16:creationId xmlns:a16="http://schemas.microsoft.com/office/drawing/2014/main" id="{34668AF0-94B9-1A41-9212-258400943C7F}"/>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sz="1350"/>
            </a:p>
          </p:txBody>
        </p:sp>
        <p:sp>
          <p:nvSpPr>
            <p:cNvPr id="58" name="Freeform: Shape 11">
              <a:extLst>
                <a:ext uri="{FF2B5EF4-FFF2-40B4-BE49-F238E27FC236}">
                  <a16:creationId xmlns:a16="http://schemas.microsoft.com/office/drawing/2014/main" id="{CA272150-1C68-FF44-BBE4-6872DD28A790}"/>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sz="1350"/>
            </a:p>
          </p:txBody>
        </p:sp>
        <p:sp>
          <p:nvSpPr>
            <p:cNvPr id="59" name="Freeform: Shape 12">
              <a:extLst>
                <a:ext uri="{FF2B5EF4-FFF2-40B4-BE49-F238E27FC236}">
                  <a16:creationId xmlns:a16="http://schemas.microsoft.com/office/drawing/2014/main" id="{15737030-AED0-514F-B21E-D3D6901750CA}"/>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sz="1350"/>
            </a:p>
          </p:txBody>
        </p:sp>
        <p:sp>
          <p:nvSpPr>
            <p:cNvPr id="60" name="Freeform: Shape 13">
              <a:extLst>
                <a:ext uri="{FF2B5EF4-FFF2-40B4-BE49-F238E27FC236}">
                  <a16:creationId xmlns:a16="http://schemas.microsoft.com/office/drawing/2014/main" id="{1AEDE1B0-388C-2041-A787-8D2A2504E709}"/>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sz="1350"/>
            </a:p>
          </p:txBody>
        </p:sp>
        <p:sp>
          <p:nvSpPr>
            <p:cNvPr id="61" name="Freeform: Shape 14">
              <a:extLst>
                <a:ext uri="{FF2B5EF4-FFF2-40B4-BE49-F238E27FC236}">
                  <a16:creationId xmlns:a16="http://schemas.microsoft.com/office/drawing/2014/main" id="{FA3C4AD9-7CB1-714A-802A-B8C73C688902}"/>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sz="1350"/>
            </a:p>
          </p:txBody>
        </p:sp>
        <p:sp>
          <p:nvSpPr>
            <p:cNvPr id="62" name="Freeform: Shape 15">
              <a:extLst>
                <a:ext uri="{FF2B5EF4-FFF2-40B4-BE49-F238E27FC236}">
                  <a16:creationId xmlns:a16="http://schemas.microsoft.com/office/drawing/2014/main" id="{E8F79D5D-0C3F-1342-89BF-FB29617BF0BD}"/>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sz="1350"/>
            </a:p>
          </p:txBody>
        </p:sp>
        <p:sp>
          <p:nvSpPr>
            <p:cNvPr id="63" name="Freeform: Shape 16">
              <a:extLst>
                <a:ext uri="{FF2B5EF4-FFF2-40B4-BE49-F238E27FC236}">
                  <a16:creationId xmlns:a16="http://schemas.microsoft.com/office/drawing/2014/main" id="{058DAA0C-B2DB-5E4E-A131-F377903801FC}"/>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sz="1350"/>
            </a:p>
          </p:txBody>
        </p:sp>
        <p:sp>
          <p:nvSpPr>
            <p:cNvPr id="64" name="Freeform: Shape 17">
              <a:extLst>
                <a:ext uri="{FF2B5EF4-FFF2-40B4-BE49-F238E27FC236}">
                  <a16:creationId xmlns:a16="http://schemas.microsoft.com/office/drawing/2014/main" id="{5B101B4A-8FF7-6047-834A-F36B80423EC3}"/>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sz="1350"/>
            </a:p>
          </p:txBody>
        </p:sp>
        <p:sp>
          <p:nvSpPr>
            <p:cNvPr id="65" name="Freeform: Shape 18">
              <a:extLst>
                <a:ext uri="{FF2B5EF4-FFF2-40B4-BE49-F238E27FC236}">
                  <a16:creationId xmlns:a16="http://schemas.microsoft.com/office/drawing/2014/main" id="{315BBFBC-3DF5-9444-A1C2-6DD9889141B8}"/>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sz="1350"/>
            </a:p>
          </p:txBody>
        </p:sp>
        <p:sp>
          <p:nvSpPr>
            <p:cNvPr id="66" name="Freeform: Shape 19">
              <a:extLst>
                <a:ext uri="{FF2B5EF4-FFF2-40B4-BE49-F238E27FC236}">
                  <a16:creationId xmlns:a16="http://schemas.microsoft.com/office/drawing/2014/main" id="{92728446-A595-0648-B48F-C231E6355376}"/>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sz="1350"/>
            </a:p>
          </p:txBody>
        </p:sp>
        <p:sp>
          <p:nvSpPr>
            <p:cNvPr id="67" name="Freeform: Shape 20">
              <a:extLst>
                <a:ext uri="{FF2B5EF4-FFF2-40B4-BE49-F238E27FC236}">
                  <a16:creationId xmlns:a16="http://schemas.microsoft.com/office/drawing/2014/main" id="{685127AB-068A-3B4C-9DBA-A3C89B473386}"/>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sz="1350"/>
            </a:p>
          </p:txBody>
        </p:sp>
        <p:sp>
          <p:nvSpPr>
            <p:cNvPr id="68" name="Freeform: Shape 21">
              <a:extLst>
                <a:ext uri="{FF2B5EF4-FFF2-40B4-BE49-F238E27FC236}">
                  <a16:creationId xmlns:a16="http://schemas.microsoft.com/office/drawing/2014/main" id="{7268D036-AAD4-BE46-BFE8-586A372188F6}"/>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sz="1350"/>
            </a:p>
          </p:txBody>
        </p:sp>
        <p:sp>
          <p:nvSpPr>
            <p:cNvPr id="69" name="Freeform: Shape 22">
              <a:extLst>
                <a:ext uri="{FF2B5EF4-FFF2-40B4-BE49-F238E27FC236}">
                  <a16:creationId xmlns:a16="http://schemas.microsoft.com/office/drawing/2014/main" id="{18BB9A7A-AB20-6441-904E-461F6A82DEB2}"/>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sz="1350"/>
            </a:p>
          </p:txBody>
        </p:sp>
        <p:sp>
          <p:nvSpPr>
            <p:cNvPr id="70" name="Freeform: Shape 23">
              <a:extLst>
                <a:ext uri="{FF2B5EF4-FFF2-40B4-BE49-F238E27FC236}">
                  <a16:creationId xmlns:a16="http://schemas.microsoft.com/office/drawing/2014/main" id="{B9E63B6B-D264-0A43-8880-4329C51CC9CF}"/>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sz="1350"/>
            </a:p>
          </p:txBody>
        </p:sp>
      </p:grpSp>
      <p:sp>
        <p:nvSpPr>
          <p:cNvPr id="71" name="Footer Placeholder 5">
            <a:extLst>
              <a:ext uri="{FF2B5EF4-FFF2-40B4-BE49-F238E27FC236}">
                <a16:creationId xmlns:a16="http://schemas.microsoft.com/office/drawing/2014/main" id="{2E62E41C-12B2-CC41-BF53-C029F7F4147C}"/>
              </a:ext>
            </a:extLst>
          </p:cNvPr>
          <p:cNvSpPr txBox="1">
            <a:spLocks/>
          </p:cNvSpPr>
          <p:nvPr userDrawn="1"/>
        </p:nvSpPr>
        <p:spPr>
          <a:xfrm>
            <a:off x="3380993" y="4354802"/>
            <a:ext cx="2230001" cy="318549"/>
          </a:xfrm>
          <a:prstGeom prst="rect">
            <a:avLst/>
          </a:prstGeom>
        </p:spPr>
        <p:txBody>
          <a:bodyPr lIns="82296" tIns="0" rIns="0" bIns="0" anchor="b"/>
          <a:lstStyle>
            <a:defPPr>
              <a:defRPr lang="en-US"/>
            </a:defPPr>
            <a:lvl1pPr marL="0" algn="l" defTabSz="1199357" rtl="0" eaLnBrk="1" latinLnBrk="0" hangingPunct="1">
              <a:defRPr sz="2400" kern="1200">
                <a:solidFill>
                  <a:schemeClr val="tx1"/>
                </a:solidFill>
                <a:latin typeface="+mn-lt"/>
                <a:ea typeface="+mn-ea"/>
                <a:cs typeface="+mn-cs"/>
              </a:defRPr>
            </a:lvl1pPr>
            <a:lvl2pPr marL="599678" algn="l" defTabSz="1199357" rtl="0" eaLnBrk="1" latinLnBrk="0" hangingPunct="1">
              <a:defRPr sz="2400" kern="1200">
                <a:solidFill>
                  <a:schemeClr val="tx1"/>
                </a:solidFill>
                <a:latin typeface="+mn-lt"/>
                <a:ea typeface="+mn-ea"/>
                <a:cs typeface="+mn-cs"/>
              </a:defRPr>
            </a:lvl2pPr>
            <a:lvl3pPr marL="1199357" algn="l" defTabSz="1199357" rtl="0" eaLnBrk="1" latinLnBrk="0" hangingPunct="1">
              <a:defRPr sz="2400" kern="1200">
                <a:solidFill>
                  <a:schemeClr val="tx1"/>
                </a:solidFill>
                <a:latin typeface="+mn-lt"/>
                <a:ea typeface="+mn-ea"/>
                <a:cs typeface="+mn-cs"/>
              </a:defRPr>
            </a:lvl3pPr>
            <a:lvl4pPr marL="1799034" algn="l" defTabSz="1199357" rtl="0" eaLnBrk="1" latinLnBrk="0" hangingPunct="1">
              <a:defRPr sz="2400" kern="1200">
                <a:solidFill>
                  <a:schemeClr val="tx1"/>
                </a:solidFill>
                <a:latin typeface="+mn-lt"/>
                <a:ea typeface="+mn-ea"/>
                <a:cs typeface="+mn-cs"/>
              </a:defRPr>
            </a:lvl4pPr>
            <a:lvl5pPr marL="2398712" algn="l" defTabSz="1199357" rtl="0" eaLnBrk="1" latinLnBrk="0" hangingPunct="1">
              <a:defRPr sz="2400" kern="1200">
                <a:solidFill>
                  <a:schemeClr val="tx1"/>
                </a:solidFill>
                <a:latin typeface="+mn-lt"/>
                <a:ea typeface="+mn-ea"/>
                <a:cs typeface="+mn-cs"/>
              </a:defRPr>
            </a:lvl5pPr>
            <a:lvl6pPr marL="2998391" algn="l" defTabSz="1199357" rtl="0" eaLnBrk="1" latinLnBrk="0" hangingPunct="1">
              <a:defRPr sz="2400" kern="1200">
                <a:solidFill>
                  <a:schemeClr val="tx1"/>
                </a:solidFill>
                <a:latin typeface="+mn-lt"/>
                <a:ea typeface="+mn-ea"/>
                <a:cs typeface="+mn-cs"/>
              </a:defRPr>
            </a:lvl6pPr>
            <a:lvl7pPr marL="3598069" algn="l" defTabSz="1199357" rtl="0" eaLnBrk="1" latinLnBrk="0" hangingPunct="1">
              <a:defRPr sz="2400" kern="1200">
                <a:solidFill>
                  <a:schemeClr val="tx1"/>
                </a:solidFill>
                <a:latin typeface="+mn-lt"/>
                <a:ea typeface="+mn-ea"/>
                <a:cs typeface="+mn-cs"/>
              </a:defRPr>
            </a:lvl7pPr>
            <a:lvl8pPr marL="4197748" algn="l" defTabSz="1199357" rtl="0" eaLnBrk="1" latinLnBrk="0" hangingPunct="1">
              <a:defRPr sz="2400" kern="1200">
                <a:solidFill>
                  <a:schemeClr val="tx1"/>
                </a:solidFill>
                <a:latin typeface="+mn-lt"/>
                <a:ea typeface="+mn-ea"/>
                <a:cs typeface="+mn-cs"/>
              </a:defRPr>
            </a:lvl8pPr>
            <a:lvl9pPr marL="4797426" algn="l" defTabSz="1199357" rtl="0" eaLnBrk="1" latinLnBrk="0" hangingPunct="1">
              <a:defRPr sz="2400" kern="1200">
                <a:solidFill>
                  <a:schemeClr val="tx1"/>
                </a:solidFill>
                <a:latin typeface="+mn-lt"/>
                <a:ea typeface="+mn-ea"/>
                <a:cs typeface="+mn-cs"/>
              </a:defRPr>
            </a:lvl9pPr>
          </a:lstStyle>
          <a:p>
            <a:pPr algn="l"/>
            <a:r>
              <a:rPr lang="en-US" sz="600" dirty="0">
                <a:solidFill>
                  <a:schemeClr val="bg1"/>
                </a:solidFill>
                <a:latin typeface="+mn-lt"/>
                <a:cs typeface="Arial" panose="020B0604020202020204" pitchFamily="34" charset="0"/>
              </a:rPr>
              <a:t>© 2019 Ipsos. All rights reserved. Contains Ipsos' Confidential and Proprietary information and may not be disclosed or reproduced without the prior written consent of Ipsos.</a:t>
            </a:r>
          </a:p>
        </p:txBody>
      </p:sp>
      <p:sp>
        <p:nvSpPr>
          <p:cNvPr id="72" name="Picture Placeholder 3">
            <a:extLst>
              <a:ext uri="{FF2B5EF4-FFF2-40B4-BE49-F238E27FC236}">
                <a16:creationId xmlns:a16="http://schemas.microsoft.com/office/drawing/2014/main" id="{E6D63CC6-5E0D-3243-A6CB-4A3602F29157}"/>
              </a:ext>
            </a:extLst>
          </p:cNvPr>
          <p:cNvSpPr>
            <a:spLocks noGrp="1"/>
          </p:cNvSpPr>
          <p:nvPr>
            <p:ph type="pic" sz="quarter" idx="14" hasCustomPrompt="1"/>
          </p:nvPr>
        </p:nvSpPr>
        <p:spPr>
          <a:xfrm>
            <a:off x="6823710" y="4057649"/>
            <a:ext cx="964406" cy="624078"/>
          </a:xfrm>
          <a:solidFill>
            <a:schemeClr val="bg1">
              <a:alpha val="10000"/>
            </a:schemeClr>
          </a:solidFill>
        </p:spPr>
        <p:txBody>
          <a:bodyPr tIns="45720" bIns="0"/>
          <a:lstStyle>
            <a:lvl1pPr marL="3572" indent="-3572" algn="l">
              <a:tabLst/>
              <a:defRPr>
                <a:solidFill>
                  <a:schemeClr val="bg1">
                    <a:lumMod val="85000"/>
                  </a:schemeClr>
                </a:solidFill>
              </a:defRPr>
            </a:lvl1pPr>
          </a:lstStyle>
          <a:p>
            <a:r>
              <a:rPr lang="en-US" dirty="0"/>
              <a:t>Client Logo</a:t>
            </a:r>
          </a:p>
        </p:txBody>
      </p:sp>
    </p:spTree>
    <p:extLst>
      <p:ext uri="{BB962C8B-B14F-4D97-AF65-F5344CB8AC3E}">
        <p14:creationId xmlns:p14="http://schemas.microsoft.com/office/powerpoint/2010/main" val="1928405174"/>
      </p:ext>
    </p:extLst>
  </p:cSld>
  <p:clrMapOvr>
    <a:masterClrMapping/>
  </p:clrMapOvr>
  <p:extLst>
    <p:ext uri="{DCECCB84-F9BA-43D5-87BE-67443E8EF086}">
      <p15:sldGuideLst xmlns:p15="http://schemas.microsoft.com/office/powerpoint/2012/main">
        <p15:guide id="3" orient="horz" pos="336">
          <p15:clr>
            <a:srgbClr val="F26B43"/>
          </p15:clr>
        </p15:guide>
        <p15:guide id="4" orient="horz" pos="1896">
          <p15:clr>
            <a:srgbClr val="F26B43"/>
          </p15:clr>
        </p15:guide>
        <p15:guide id="5" orient="horz" pos="3408">
          <p15:clr>
            <a:srgbClr val="F26B43"/>
          </p15:clr>
        </p15:guide>
        <p15:guide id="6" orient="horz" pos="3929">
          <p15:clr>
            <a:srgbClr val="F26B43"/>
          </p15:clr>
        </p15:guide>
        <p15:guide id="7" orient="horz" pos="2736">
          <p15:clr>
            <a:srgbClr val="F26B43"/>
          </p15:clr>
        </p15:guide>
        <p15:guide id="9" pos="5133">
          <p15:clr>
            <a:srgbClr val="F26B43"/>
          </p15:clr>
        </p15:guide>
        <p15:guide id="12" pos="7680">
          <p15:clr>
            <a:srgbClr val="F26B43"/>
          </p15:clr>
        </p15:guide>
        <p15:guide id="16" pos="2547">
          <p15:clr>
            <a:srgbClr val="F26B43"/>
          </p15:clr>
        </p15:guide>
        <p15:guide id="17" pos="288">
          <p15:clr>
            <a:srgbClr val="F26B43"/>
          </p15:clr>
        </p15:guide>
        <p15:guide id="18" pos="2842">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Bl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p>
            <a:r>
              <a:rPr lang="en-US" dirty="0"/>
              <a:t>Click to add emphasis part of title</a:t>
            </a:r>
            <a:endParaRPr lang="en-GB" dirty="0"/>
          </a:p>
        </p:txBody>
      </p:sp>
      <p:sp>
        <p:nvSpPr>
          <p:cNvPr id="11" name="Text Placeholder 7"/>
          <p:cNvSpPr>
            <a:spLocks noGrp="1"/>
          </p:cNvSpPr>
          <p:nvPr>
            <p:ph type="body" sz="quarter" idx="13" hasCustomPrompt="1"/>
          </p:nvPr>
        </p:nvSpPr>
        <p:spPr>
          <a:xfrm>
            <a:off x="234000" y="248323"/>
            <a:ext cx="7887670"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grpSp>
        <p:nvGrpSpPr>
          <p:cNvPr id="88" name="Group 87"/>
          <p:cNvGrpSpPr/>
          <p:nvPr userDrawn="1"/>
        </p:nvGrpSpPr>
        <p:grpSpPr>
          <a:xfrm>
            <a:off x="8252496" y="2571750"/>
            <a:ext cx="891505" cy="2571750"/>
            <a:chOff x="12130881" y="3781425"/>
            <a:chExt cx="1310482" cy="3781425"/>
          </a:xfrm>
        </p:grpSpPr>
        <p:sp>
          <p:nvSpPr>
            <p:cNvPr id="89" name="Oval 88"/>
            <p:cNvSpPr>
              <a:spLocks/>
            </p:cNvSpPr>
            <p:nvPr/>
          </p:nvSpPr>
          <p:spPr bwMode="auto">
            <a:xfrm rot="3900000" flipH="1">
              <a:off x="12448596" y="5001406"/>
              <a:ext cx="698400" cy="69763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0" name="Oval 89"/>
            <p:cNvSpPr/>
            <p:nvPr/>
          </p:nvSpPr>
          <p:spPr>
            <a:xfrm>
              <a:off x="12613164" y="4367456"/>
              <a:ext cx="411286" cy="4112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Oval 90"/>
            <p:cNvSpPr/>
            <p:nvPr/>
          </p:nvSpPr>
          <p:spPr>
            <a:xfrm>
              <a:off x="12346781" y="4200525"/>
              <a:ext cx="172831" cy="1728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Right Triangle 91"/>
            <p:cNvSpPr/>
            <p:nvPr/>
          </p:nvSpPr>
          <p:spPr>
            <a:xfrm flipH="1">
              <a:off x="12130881" y="3781425"/>
              <a:ext cx="1310482" cy="378142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3" name="Picture 92"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755928"/>
              <a:ext cx="554656" cy="523425"/>
            </a:xfrm>
            <a:prstGeom prst="rect">
              <a:avLst/>
            </a:prstGeom>
          </p:spPr>
        </p:pic>
        <p:sp>
          <p:nvSpPr>
            <p:cNvPr id="94" name="Oval 24"/>
            <p:cNvSpPr>
              <a:spLocks/>
            </p:cNvSpPr>
            <p:nvPr/>
          </p:nvSpPr>
          <p:spPr bwMode="auto">
            <a:xfrm rot="3900000" flipH="1">
              <a:off x="12429978" y="5491320"/>
              <a:ext cx="763902" cy="754332"/>
            </a:xfrm>
            <a:custGeom>
              <a:avLst/>
              <a:gdLst/>
              <a:ahLst/>
              <a:cxnLst/>
              <a:rect l="l" t="t"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2023704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ver 7">
    <p:bg>
      <p:bgPr>
        <a:gradFill>
          <a:gsLst>
            <a:gs pos="49000">
              <a:schemeClr val="bg1">
                <a:lumMod val="95000"/>
              </a:schemeClr>
            </a:gs>
            <a:gs pos="99000">
              <a:schemeClr val="bg1"/>
            </a:gs>
            <a:gs pos="0">
              <a:schemeClr val="bg1"/>
            </a:gs>
          </a:gsLst>
          <a:lin ang="2700000" scaled="0"/>
        </a:gradFill>
        <a:effectLst/>
      </p:bgPr>
    </p:bg>
    <p:spTree>
      <p:nvGrpSpPr>
        <p:cNvPr id="1" name=""/>
        <p:cNvGrpSpPr/>
        <p:nvPr/>
      </p:nvGrpSpPr>
      <p:grpSpPr>
        <a:xfrm>
          <a:off x="0" y="0"/>
          <a:ext cx="0" cy="0"/>
          <a:chOff x="0" y="0"/>
          <a:chExt cx="0" cy="0"/>
        </a:xfrm>
      </p:grpSpPr>
      <p:sp>
        <p:nvSpPr>
          <p:cNvPr id="39" name="Picture Placeholder 3">
            <a:extLst>
              <a:ext uri="{FF2B5EF4-FFF2-40B4-BE49-F238E27FC236}">
                <a16:creationId xmlns:a16="http://schemas.microsoft.com/office/drawing/2014/main" id="{1129F36C-51B2-B548-85AB-2B79CAB31459}"/>
              </a:ext>
            </a:extLst>
          </p:cNvPr>
          <p:cNvSpPr>
            <a:spLocks noGrp="1"/>
          </p:cNvSpPr>
          <p:nvPr>
            <p:ph type="pic" sz="quarter" idx="13"/>
          </p:nvPr>
        </p:nvSpPr>
        <p:spPr>
          <a:xfrm>
            <a:off x="1" y="0"/>
            <a:ext cx="3032522" cy="5143500"/>
          </a:xfrm>
          <a:pattFill prst="wdUpDiag">
            <a:fgClr>
              <a:schemeClr val="bg1">
                <a:lumMod val="75000"/>
              </a:schemeClr>
            </a:fgClr>
            <a:bgClr>
              <a:schemeClr val="bg1">
                <a:lumMod val="85000"/>
              </a:schemeClr>
            </a:bgClr>
          </a:pattFill>
        </p:spPr>
        <p:txBody>
          <a:bodyPr/>
          <a:lstStyle/>
          <a:p>
            <a:endParaRPr lang="en-US"/>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4500" b="1" i="0" baseline="0" dirty="0">
              <a:latin typeface="Arial Black" panose="020B0A04020102020204" pitchFamily="34" charset="0"/>
              <a:ea typeface="+mj-ea"/>
              <a:cs typeface="+mj-cs"/>
              <a:sym typeface="Arial Black" panose="020B0A04020102020204" pitchFamily="34" charset="0"/>
            </a:endParaRPr>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716074" y="1070282"/>
            <a:ext cx="4029603" cy="397841"/>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551324" y="667174"/>
            <a:ext cx="2878533" cy="397841"/>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3383034" y="1623346"/>
            <a:ext cx="5069374" cy="646331"/>
          </a:xfrm>
        </p:spPr>
        <p:txBody>
          <a:bodyPr wrap="square" lIns="108000" rIns="180000">
            <a:spAutoFit/>
          </a:bodyPr>
          <a:lstStyle>
            <a:lvl1pPr marL="0" indent="0" algn="l">
              <a:buNone/>
              <a:defRPr sz="1800">
                <a:solidFill>
                  <a:schemeClr val="tx1">
                    <a:lumMod val="65000"/>
                    <a:lumOff val="35000"/>
                  </a:schemeClr>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Subtitle of the </a:t>
            </a:r>
            <a:br>
              <a:rPr lang="en-GB" dirty="0"/>
            </a:br>
            <a:r>
              <a:rPr lang="en-GB" dirty="0"/>
              <a:t>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3383091" y="3326130"/>
            <a:ext cx="290877" cy="161583"/>
          </a:xfrm>
          <a:prstGeom prst="rect">
            <a:avLst/>
          </a:prstGeom>
        </p:spPr>
        <p:txBody>
          <a:bodyPr wrap="none" lIns="108000" tIns="0" rIns="180000" bIns="0">
            <a:spAutoFit/>
          </a:bodyPr>
          <a:lstStyle>
            <a:lvl1pPr>
              <a:defRPr sz="1050">
                <a:solidFill>
                  <a:schemeClr val="tx1">
                    <a:lumMod val="65000"/>
                    <a:lumOff val="35000"/>
                  </a:schemeClr>
                </a:solidFill>
              </a:defRPr>
            </a:lvl1pPr>
          </a:lstStyle>
          <a:p>
            <a:endParaRPr lang="en-GB" dirty="0"/>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3383092" y="391389"/>
            <a:ext cx="5069373" cy="1231943"/>
          </a:xfrm>
        </p:spPr>
        <p:txBody>
          <a:bodyPr lIns="72000" anchor="t">
            <a:noAutofit/>
          </a:bodyPr>
          <a:lstStyle>
            <a:lvl1pPr algn="l">
              <a:lnSpc>
                <a:spcPct val="80000"/>
              </a:lnSpc>
              <a:defRPr sz="4500" b="1" cap="all" spc="-150" baseline="0">
                <a:solidFill>
                  <a:schemeClr val="tx1">
                    <a:lumMod val="65000"/>
                    <a:lumOff val="35000"/>
                  </a:schemeClr>
                </a:solidFill>
                <a:latin typeface="Arial Black" panose="020B0A04020102020204" pitchFamily="34" charset="0"/>
              </a:defRPr>
            </a:lvl1pPr>
          </a:lstStyle>
          <a:p>
            <a:r>
              <a:rPr lang="en-GB" dirty="0"/>
              <a:t>TITLE OF </a:t>
            </a:r>
            <a:br>
              <a:rPr lang="en-GB" dirty="0"/>
            </a:br>
            <a:r>
              <a:rPr lang="en-GB" dirty="0"/>
              <a:t>THE SLIDE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3383091" y="3017520"/>
            <a:ext cx="1896403" cy="323165"/>
          </a:xfrm>
        </p:spPr>
        <p:txBody>
          <a:bodyPr wrap="none" lIns="108000">
            <a:spAutoFit/>
          </a:bodyPr>
          <a:lstStyle>
            <a:lvl1pPr marL="0" indent="0">
              <a:buNone/>
              <a:defRPr sz="1500">
                <a:solidFill>
                  <a:schemeClr val="tx1">
                    <a:lumMod val="65000"/>
                    <a:lumOff val="3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3467367" y="2948940"/>
            <a:ext cx="49797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03FE7FE8-2176-254F-BAA2-18598506783E}"/>
              </a:ext>
            </a:extLst>
          </p:cNvPr>
          <p:cNvGrpSpPr>
            <a:grpSpLocks noChangeAspect="1"/>
          </p:cNvGrpSpPr>
          <p:nvPr userDrawn="1"/>
        </p:nvGrpSpPr>
        <p:grpSpPr>
          <a:xfrm>
            <a:off x="7967376" y="4055683"/>
            <a:ext cx="682078" cy="622283"/>
            <a:chOff x="11309880" y="6178130"/>
            <a:chExt cx="490427" cy="447433"/>
          </a:xfrm>
        </p:grpSpPr>
        <p:sp>
          <p:nvSpPr>
            <p:cNvPr id="57" name="Freeform: Shape 6">
              <a:extLst>
                <a:ext uri="{FF2B5EF4-FFF2-40B4-BE49-F238E27FC236}">
                  <a16:creationId xmlns:a16="http://schemas.microsoft.com/office/drawing/2014/main" id="{BA2EDC38-AE08-7841-B9B4-AF01737EF07F}"/>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sz="1350"/>
            </a:p>
          </p:txBody>
        </p:sp>
        <p:sp>
          <p:nvSpPr>
            <p:cNvPr id="58" name="Freeform: Shape 8">
              <a:extLst>
                <a:ext uri="{FF2B5EF4-FFF2-40B4-BE49-F238E27FC236}">
                  <a16:creationId xmlns:a16="http://schemas.microsoft.com/office/drawing/2014/main" id="{8D5AF345-8287-3047-9809-48A7E74DABA8}"/>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sz="1350"/>
            </a:p>
          </p:txBody>
        </p:sp>
        <p:sp>
          <p:nvSpPr>
            <p:cNvPr id="59" name="Freeform: Shape 11">
              <a:extLst>
                <a:ext uri="{FF2B5EF4-FFF2-40B4-BE49-F238E27FC236}">
                  <a16:creationId xmlns:a16="http://schemas.microsoft.com/office/drawing/2014/main" id="{69521A4C-2F39-2E43-B5AC-E60E5E8CFBDF}"/>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sz="1350"/>
            </a:p>
          </p:txBody>
        </p:sp>
        <p:sp>
          <p:nvSpPr>
            <p:cNvPr id="60" name="Freeform: Shape 12">
              <a:extLst>
                <a:ext uri="{FF2B5EF4-FFF2-40B4-BE49-F238E27FC236}">
                  <a16:creationId xmlns:a16="http://schemas.microsoft.com/office/drawing/2014/main" id="{2A593516-41FA-9E46-B058-D3E26535960D}"/>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sz="1350"/>
            </a:p>
          </p:txBody>
        </p:sp>
        <p:sp>
          <p:nvSpPr>
            <p:cNvPr id="61" name="Freeform: Shape 13">
              <a:extLst>
                <a:ext uri="{FF2B5EF4-FFF2-40B4-BE49-F238E27FC236}">
                  <a16:creationId xmlns:a16="http://schemas.microsoft.com/office/drawing/2014/main" id="{92D5DD57-6B23-354D-A44F-65AE9FE77E8D}"/>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sz="1350"/>
            </a:p>
          </p:txBody>
        </p:sp>
        <p:sp>
          <p:nvSpPr>
            <p:cNvPr id="62" name="Freeform: Shape 14">
              <a:extLst>
                <a:ext uri="{FF2B5EF4-FFF2-40B4-BE49-F238E27FC236}">
                  <a16:creationId xmlns:a16="http://schemas.microsoft.com/office/drawing/2014/main" id="{91694449-2D0E-B54A-A8B3-BCEF2DC87D0B}"/>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sz="1350"/>
            </a:p>
          </p:txBody>
        </p:sp>
        <p:sp>
          <p:nvSpPr>
            <p:cNvPr id="63" name="Freeform: Shape 15">
              <a:extLst>
                <a:ext uri="{FF2B5EF4-FFF2-40B4-BE49-F238E27FC236}">
                  <a16:creationId xmlns:a16="http://schemas.microsoft.com/office/drawing/2014/main" id="{1ED07878-E223-7C4F-8842-A166A2F624CF}"/>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sz="1350"/>
            </a:p>
          </p:txBody>
        </p:sp>
        <p:sp>
          <p:nvSpPr>
            <p:cNvPr id="64" name="Freeform: Shape 16">
              <a:extLst>
                <a:ext uri="{FF2B5EF4-FFF2-40B4-BE49-F238E27FC236}">
                  <a16:creationId xmlns:a16="http://schemas.microsoft.com/office/drawing/2014/main" id="{C593C7C1-2DA6-164D-8423-6199679D635B}"/>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sz="1350"/>
            </a:p>
          </p:txBody>
        </p:sp>
        <p:sp>
          <p:nvSpPr>
            <p:cNvPr id="65" name="Freeform: Shape 17">
              <a:extLst>
                <a:ext uri="{FF2B5EF4-FFF2-40B4-BE49-F238E27FC236}">
                  <a16:creationId xmlns:a16="http://schemas.microsoft.com/office/drawing/2014/main" id="{1B4F87B2-1F34-824F-A4F1-118D5E889453}"/>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sz="1350"/>
            </a:p>
          </p:txBody>
        </p:sp>
        <p:sp>
          <p:nvSpPr>
            <p:cNvPr id="66" name="Freeform: Shape 18">
              <a:extLst>
                <a:ext uri="{FF2B5EF4-FFF2-40B4-BE49-F238E27FC236}">
                  <a16:creationId xmlns:a16="http://schemas.microsoft.com/office/drawing/2014/main" id="{15F27E85-0E9A-0647-81F2-4C202953B824}"/>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sz="1350"/>
            </a:p>
          </p:txBody>
        </p:sp>
        <p:sp>
          <p:nvSpPr>
            <p:cNvPr id="67" name="Freeform: Shape 19">
              <a:extLst>
                <a:ext uri="{FF2B5EF4-FFF2-40B4-BE49-F238E27FC236}">
                  <a16:creationId xmlns:a16="http://schemas.microsoft.com/office/drawing/2014/main" id="{88DC6CD7-60AF-7841-9F1D-020E9F6A5D0C}"/>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sz="1350"/>
            </a:p>
          </p:txBody>
        </p:sp>
        <p:sp>
          <p:nvSpPr>
            <p:cNvPr id="68" name="Freeform: Shape 20">
              <a:extLst>
                <a:ext uri="{FF2B5EF4-FFF2-40B4-BE49-F238E27FC236}">
                  <a16:creationId xmlns:a16="http://schemas.microsoft.com/office/drawing/2014/main" id="{A8884B12-5FDD-4145-AD3E-96C57A65A377}"/>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sz="1350"/>
            </a:p>
          </p:txBody>
        </p:sp>
        <p:sp>
          <p:nvSpPr>
            <p:cNvPr id="69" name="Freeform: Shape 21">
              <a:extLst>
                <a:ext uri="{FF2B5EF4-FFF2-40B4-BE49-F238E27FC236}">
                  <a16:creationId xmlns:a16="http://schemas.microsoft.com/office/drawing/2014/main" id="{D9C34B32-0CC7-C949-8F24-C0871D0C271F}"/>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sz="1350"/>
            </a:p>
          </p:txBody>
        </p:sp>
        <p:sp>
          <p:nvSpPr>
            <p:cNvPr id="70" name="Freeform: Shape 22">
              <a:extLst>
                <a:ext uri="{FF2B5EF4-FFF2-40B4-BE49-F238E27FC236}">
                  <a16:creationId xmlns:a16="http://schemas.microsoft.com/office/drawing/2014/main" id="{E812857F-43B4-A14B-8D57-91D6F98D4CDD}"/>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sz="1350"/>
            </a:p>
          </p:txBody>
        </p:sp>
        <p:sp>
          <p:nvSpPr>
            <p:cNvPr id="71" name="Freeform: Shape 23">
              <a:extLst>
                <a:ext uri="{FF2B5EF4-FFF2-40B4-BE49-F238E27FC236}">
                  <a16:creationId xmlns:a16="http://schemas.microsoft.com/office/drawing/2014/main" id="{12677E34-1DD0-9E45-B0B5-E310F96DFC78}"/>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sz="1350"/>
            </a:p>
          </p:txBody>
        </p:sp>
      </p:grpSp>
      <p:sp>
        <p:nvSpPr>
          <p:cNvPr id="72" name="Footer Placeholder 5">
            <a:extLst>
              <a:ext uri="{FF2B5EF4-FFF2-40B4-BE49-F238E27FC236}">
                <a16:creationId xmlns:a16="http://schemas.microsoft.com/office/drawing/2014/main" id="{6F711AC9-55A3-CF43-865F-93DBF659BC6A}"/>
              </a:ext>
            </a:extLst>
          </p:cNvPr>
          <p:cNvSpPr txBox="1">
            <a:spLocks/>
          </p:cNvSpPr>
          <p:nvPr userDrawn="1"/>
        </p:nvSpPr>
        <p:spPr>
          <a:xfrm>
            <a:off x="3383034" y="4354802"/>
            <a:ext cx="2230001" cy="318549"/>
          </a:xfrm>
          <a:prstGeom prst="rect">
            <a:avLst/>
          </a:prstGeom>
        </p:spPr>
        <p:txBody>
          <a:bodyPr lIns="82296" tIns="0" rIns="0" bIns="0" anchor="b"/>
          <a:lstStyle>
            <a:defPPr>
              <a:defRPr lang="en-US"/>
            </a:defPPr>
            <a:lvl1pPr marL="0" algn="l" defTabSz="1199357" rtl="0" eaLnBrk="1" latinLnBrk="0" hangingPunct="1">
              <a:defRPr sz="2400" kern="1200">
                <a:solidFill>
                  <a:schemeClr val="tx1"/>
                </a:solidFill>
                <a:latin typeface="+mn-lt"/>
                <a:ea typeface="+mn-ea"/>
                <a:cs typeface="+mn-cs"/>
              </a:defRPr>
            </a:lvl1pPr>
            <a:lvl2pPr marL="599678" algn="l" defTabSz="1199357" rtl="0" eaLnBrk="1" latinLnBrk="0" hangingPunct="1">
              <a:defRPr sz="2400" kern="1200">
                <a:solidFill>
                  <a:schemeClr val="tx1"/>
                </a:solidFill>
                <a:latin typeface="+mn-lt"/>
                <a:ea typeface="+mn-ea"/>
                <a:cs typeface="+mn-cs"/>
              </a:defRPr>
            </a:lvl2pPr>
            <a:lvl3pPr marL="1199357" algn="l" defTabSz="1199357" rtl="0" eaLnBrk="1" latinLnBrk="0" hangingPunct="1">
              <a:defRPr sz="2400" kern="1200">
                <a:solidFill>
                  <a:schemeClr val="tx1"/>
                </a:solidFill>
                <a:latin typeface="+mn-lt"/>
                <a:ea typeface="+mn-ea"/>
                <a:cs typeface="+mn-cs"/>
              </a:defRPr>
            </a:lvl3pPr>
            <a:lvl4pPr marL="1799034" algn="l" defTabSz="1199357" rtl="0" eaLnBrk="1" latinLnBrk="0" hangingPunct="1">
              <a:defRPr sz="2400" kern="1200">
                <a:solidFill>
                  <a:schemeClr val="tx1"/>
                </a:solidFill>
                <a:latin typeface="+mn-lt"/>
                <a:ea typeface="+mn-ea"/>
                <a:cs typeface="+mn-cs"/>
              </a:defRPr>
            </a:lvl4pPr>
            <a:lvl5pPr marL="2398712" algn="l" defTabSz="1199357" rtl="0" eaLnBrk="1" latinLnBrk="0" hangingPunct="1">
              <a:defRPr sz="2400" kern="1200">
                <a:solidFill>
                  <a:schemeClr val="tx1"/>
                </a:solidFill>
                <a:latin typeface="+mn-lt"/>
                <a:ea typeface="+mn-ea"/>
                <a:cs typeface="+mn-cs"/>
              </a:defRPr>
            </a:lvl5pPr>
            <a:lvl6pPr marL="2998391" algn="l" defTabSz="1199357" rtl="0" eaLnBrk="1" latinLnBrk="0" hangingPunct="1">
              <a:defRPr sz="2400" kern="1200">
                <a:solidFill>
                  <a:schemeClr val="tx1"/>
                </a:solidFill>
                <a:latin typeface="+mn-lt"/>
                <a:ea typeface="+mn-ea"/>
                <a:cs typeface="+mn-cs"/>
              </a:defRPr>
            </a:lvl6pPr>
            <a:lvl7pPr marL="3598069" algn="l" defTabSz="1199357" rtl="0" eaLnBrk="1" latinLnBrk="0" hangingPunct="1">
              <a:defRPr sz="2400" kern="1200">
                <a:solidFill>
                  <a:schemeClr val="tx1"/>
                </a:solidFill>
                <a:latin typeface="+mn-lt"/>
                <a:ea typeface="+mn-ea"/>
                <a:cs typeface="+mn-cs"/>
              </a:defRPr>
            </a:lvl7pPr>
            <a:lvl8pPr marL="4197748" algn="l" defTabSz="1199357" rtl="0" eaLnBrk="1" latinLnBrk="0" hangingPunct="1">
              <a:defRPr sz="2400" kern="1200">
                <a:solidFill>
                  <a:schemeClr val="tx1"/>
                </a:solidFill>
                <a:latin typeface="+mn-lt"/>
                <a:ea typeface="+mn-ea"/>
                <a:cs typeface="+mn-cs"/>
              </a:defRPr>
            </a:lvl8pPr>
            <a:lvl9pPr marL="4797426" algn="l" defTabSz="1199357" rtl="0" eaLnBrk="1" latinLnBrk="0" hangingPunct="1">
              <a:defRPr sz="2400" kern="1200">
                <a:solidFill>
                  <a:schemeClr val="tx1"/>
                </a:solidFill>
                <a:latin typeface="+mn-lt"/>
                <a:ea typeface="+mn-ea"/>
                <a:cs typeface="+mn-cs"/>
              </a:defRPr>
            </a:lvl9pPr>
          </a:lstStyle>
          <a:p>
            <a:pPr algn="l"/>
            <a:r>
              <a:rPr lang="en-US" sz="600" dirty="0">
                <a:solidFill>
                  <a:schemeClr val="tx1">
                    <a:lumMod val="65000"/>
                    <a:lumOff val="35000"/>
                  </a:schemeClr>
                </a:solidFill>
                <a:latin typeface="+mn-lt"/>
                <a:cs typeface="Arial" panose="020B0604020202020204" pitchFamily="34" charset="0"/>
              </a:rPr>
              <a:t>© 2019 Ipsos. All rights reserved. Contains Ipsos' Confidential and Proprietary information and may not be disclosed or reproduced without the prior written consent of Ipsos.</a:t>
            </a:r>
          </a:p>
        </p:txBody>
      </p:sp>
      <p:sp>
        <p:nvSpPr>
          <p:cNvPr id="73" name="Picture Placeholder 3">
            <a:extLst>
              <a:ext uri="{FF2B5EF4-FFF2-40B4-BE49-F238E27FC236}">
                <a16:creationId xmlns:a16="http://schemas.microsoft.com/office/drawing/2014/main" id="{51BC9289-395C-374B-9186-A7B12A1DAA1B}"/>
              </a:ext>
            </a:extLst>
          </p:cNvPr>
          <p:cNvSpPr>
            <a:spLocks noGrp="1"/>
          </p:cNvSpPr>
          <p:nvPr>
            <p:ph type="pic" sz="quarter" idx="14" hasCustomPrompt="1"/>
          </p:nvPr>
        </p:nvSpPr>
        <p:spPr>
          <a:xfrm>
            <a:off x="6823710" y="4057649"/>
            <a:ext cx="964406" cy="624078"/>
          </a:xfrm>
          <a:solidFill>
            <a:schemeClr val="bg1">
              <a:alpha val="10000"/>
            </a:schemeClr>
          </a:solidFill>
        </p:spPr>
        <p:txBody>
          <a:bodyPr tIns="45720" bIns="0"/>
          <a:lstStyle>
            <a:lvl1pPr marL="3572" indent="-3572" algn="l">
              <a:tabLst/>
              <a:defRPr>
                <a:solidFill>
                  <a:schemeClr val="tx1">
                    <a:lumMod val="65000"/>
                    <a:lumOff val="35000"/>
                  </a:schemeClr>
                </a:solidFill>
              </a:defRPr>
            </a:lvl1pPr>
          </a:lstStyle>
          <a:p>
            <a:r>
              <a:rPr lang="en-US" dirty="0"/>
              <a:t>Client Logo</a:t>
            </a:r>
          </a:p>
        </p:txBody>
      </p:sp>
    </p:spTree>
    <p:extLst>
      <p:ext uri="{BB962C8B-B14F-4D97-AF65-F5344CB8AC3E}">
        <p14:creationId xmlns:p14="http://schemas.microsoft.com/office/powerpoint/2010/main" val="333804922"/>
      </p:ext>
    </p:extLst>
  </p:cSld>
  <p:clrMapOvr>
    <a:masterClrMapping/>
  </p:clrMapOvr>
  <p:extLst>
    <p:ext uri="{DCECCB84-F9BA-43D5-87BE-67443E8EF086}">
      <p15:sldGuideLst xmlns:p15="http://schemas.microsoft.com/office/powerpoint/2012/main">
        <p15:guide id="3" orient="horz" pos="336">
          <p15:clr>
            <a:srgbClr val="F26B43"/>
          </p15:clr>
        </p15:guide>
        <p15:guide id="4" orient="horz" pos="1896">
          <p15:clr>
            <a:srgbClr val="F26B43"/>
          </p15:clr>
        </p15:guide>
        <p15:guide id="5" orient="horz" pos="3408">
          <p15:clr>
            <a:srgbClr val="F26B43"/>
          </p15:clr>
        </p15:guide>
        <p15:guide id="6" orient="horz" pos="3929">
          <p15:clr>
            <a:srgbClr val="F26B43"/>
          </p15:clr>
        </p15:guide>
        <p15:guide id="7" orient="horz" pos="2736">
          <p15:clr>
            <a:srgbClr val="F26B43"/>
          </p15:clr>
        </p15:guide>
        <p15:guide id="9" pos="5133">
          <p15:clr>
            <a:srgbClr val="F26B43"/>
          </p15:clr>
        </p15:guide>
        <p15:guide id="12" pos="7680">
          <p15:clr>
            <a:srgbClr val="F26B43"/>
          </p15:clr>
        </p15:guide>
        <p15:guide id="16" pos="2547">
          <p15:clr>
            <a:srgbClr val="F26B43"/>
          </p15:clr>
        </p15:guide>
        <p15:guide id="17" pos="288">
          <p15:clr>
            <a:srgbClr val="F26B43"/>
          </p15:clr>
        </p15:guide>
        <p15:guide id="18" pos="2842">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7CED06AF-D77F-40B5-AC37-133B89CE02D4}"/>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4" name="Objet 3" hidden="1">
                        <a:extLst>
                          <a:ext uri="{FF2B5EF4-FFF2-40B4-BE49-F238E27FC236}">
                            <a16:creationId xmlns:a16="http://schemas.microsoft.com/office/drawing/2014/main" id="{7CED06AF-D77F-40B5-AC37-133B89CE02D4}"/>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1575759" y="2115932"/>
            <a:ext cx="8272592" cy="911637"/>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3548593" y="2595699"/>
            <a:ext cx="6902624" cy="911637"/>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344405" y="327754"/>
            <a:ext cx="5663997" cy="715581"/>
          </a:xfrm>
        </p:spPr>
        <p:txBody>
          <a:bodyPr lIns="72000" anchor="b">
            <a:spAutoFit/>
          </a:bodyPr>
          <a:lstStyle>
            <a:lvl1pPr>
              <a:defRPr sz="4500" spc="-150" baseline="0">
                <a:solidFill>
                  <a:schemeClr val="bg1"/>
                </a:solidFill>
              </a:defRPr>
            </a:lvl1pPr>
          </a:lstStyle>
          <a:p>
            <a:r>
              <a:rPr lang="en-GB" dirty="0"/>
              <a:t>SUMMARY</a:t>
            </a:r>
          </a:p>
        </p:txBody>
      </p:sp>
      <p:sp>
        <p:nvSpPr>
          <p:cNvPr id="9" name="Espace réservé du texte 8">
            <a:extLst>
              <a:ext uri="{FF2B5EF4-FFF2-40B4-BE49-F238E27FC236}">
                <a16:creationId xmlns:a16="http://schemas.microsoft.com/office/drawing/2014/main" id="{A137A81A-F5D3-4438-B99F-AC1EABFB6631}"/>
              </a:ext>
            </a:extLst>
          </p:cNvPr>
          <p:cNvSpPr>
            <a:spLocks noGrp="1"/>
          </p:cNvSpPr>
          <p:nvPr>
            <p:ph type="body" sz="quarter" idx="13" hasCustomPrompt="1"/>
          </p:nvPr>
        </p:nvSpPr>
        <p:spPr>
          <a:xfrm>
            <a:off x="348741" y="1237400"/>
            <a:ext cx="5659662" cy="525785"/>
          </a:xfrm>
        </p:spPr>
        <p:txBody>
          <a:bodyPr wrap="square" lIns="108000" rIns="180000">
            <a:spAutoFit/>
          </a:bodyPr>
          <a:lstStyle>
            <a:lvl1pPr marL="338138" indent="-338138">
              <a:lnSpc>
                <a:spcPct val="100000"/>
              </a:lnSpc>
              <a:spcBef>
                <a:spcPts val="1350"/>
              </a:spcBef>
              <a:buSzPct val="100000"/>
              <a:buFont typeface="+mj-lt"/>
              <a:buAutoNum type="arabicPeriod"/>
              <a:defRPr sz="1200">
                <a:solidFill>
                  <a:schemeClr val="bg1"/>
                </a:solidFill>
                <a:latin typeface="+mn-lt"/>
              </a:defRPr>
            </a:lvl1pPr>
            <a:lvl2pPr marL="335756" indent="-235744">
              <a:lnSpc>
                <a:spcPct val="100000"/>
              </a:lnSpc>
              <a:buFont typeface="Arial" panose="020B0604020202020204" pitchFamily="34" charset="0"/>
              <a:buChar char=" "/>
              <a:defRPr sz="1200">
                <a:solidFill>
                  <a:schemeClr val="bg1"/>
                </a:solidFill>
              </a:defRPr>
            </a:lvl2pPr>
            <a:lvl3pPr marL="407194" indent="0">
              <a:buNone/>
              <a:defRPr>
                <a:solidFill>
                  <a:schemeClr val="bg1"/>
                </a:solidFill>
              </a:defRPr>
            </a:lvl3pPr>
            <a:lvl4pPr>
              <a:defRPr>
                <a:solidFill>
                  <a:schemeClr val="bg1"/>
                </a:solidFill>
              </a:defRPr>
            </a:lvl4pPr>
            <a:lvl5pPr>
              <a:defRPr>
                <a:solidFill>
                  <a:schemeClr val="bg1"/>
                </a:solidFill>
              </a:defRPr>
            </a:lvl5pPr>
          </a:lstStyle>
          <a:p>
            <a:pPr lvl="0"/>
            <a:r>
              <a:rPr lang="en-GB" dirty="0"/>
              <a:t>Your text here</a:t>
            </a:r>
          </a:p>
          <a:p>
            <a:pPr lvl="1"/>
            <a:r>
              <a:rPr lang="en-GB" dirty="0"/>
              <a:t>Text level 2</a:t>
            </a:r>
          </a:p>
        </p:txBody>
      </p:sp>
      <p:sp>
        <p:nvSpPr>
          <p:cNvPr id="3" name="Espace réservé du numéro de diapositive 2">
            <a:extLst>
              <a:ext uri="{FF2B5EF4-FFF2-40B4-BE49-F238E27FC236}">
                <a16:creationId xmlns:a16="http://schemas.microsoft.com/office/drawing/2014/main" id="{0DC99564-1E2A-412E-A628-7BCE8232D5EA}"/>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2" name="Espace réservé du pied de page 4">
            <a:extLst>
              <a:ext uri="{FF2B5EF4-FFF2-40B4-BE49-F238E27FC236}">
                <a16:creationId xmlns:a16="http://schemas.microsoft.com/office/drawing/2014/main" id="{26F3B280-A751-4795-8CA3-6E2A172C029E}"/>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grpSp>
        <p:nvGrpSpPr>
          <p:cNvPr id="11" name="Group 10">
            <a:extLst>
              <a:ext uri="{FF2B5EF4-FFF2-40B4-BE49-F238E27FC236}">
                <a16:creationId xmlns:a16="http://schemas.microsoft.com/office/drawing/2014/main" id="{B5C1D17E-4107-8B4A-BD79-BD8A3CD5139A}"/>
              </a:ext>
            </a:extLst>
          </p:cNvPr>
          <p:cNvGrpSpPr/>
          <p:nvPr userDrawn="1"/>
        </p:nvGrpSpPr>
        <p:grpSpPr>
          <a:xfrm>
            <a:off x="8523674" y="4650582"/>
            <a:ext cx="324279" cy="295851"/>
            <a:chOff x="11309880" y="6178130"/>
            <a:chExt cx="490427" cy="447433"/>
          </a:xfrm>
        </p:grpSpPr>
        <p:sp>
          <p:nvSpPr>
            <p:cNvPr id="15" name="Freeform: Shape 6">
              <a:extLst>
                <a:ext uri="{FF2B5EF4-FFF2-40B4-BE49-F238E27FC236}">
                  <a16:creationId xmlns:a16="http://schemas.microsoft.com/office/drawing/2014/main" id="{B95E85BE-DCF0-1B44-A166-2A22DB463B35}"/>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sz="1350"/>
            </a:p>
          </p:txBody>
        </p:sp>
        <p:sp>
          <p:nvSpPr>
            <p:cNvPr id="16" name="Freeform: Shape 8">
              <a:extLst>
                <a:ext uri="{FF2B5EF4-FFF2-40B4-BE49-F238E27FC236}">
                  <a16:creationId xmlns:a16="http://schemas.microsoft.com/office/drawing/2014/main" id="{2AEBD787-66F8-5940-B372-9124FE5E9D66}"/>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sz="1350"/>
            </a:p>
          </p:txBody>
        </p:sp>
        <p:sp>
          <p:nvSpPr>
            <p:cNvPr id="17" name="Freeform: Shape 11">
              <a:extLst>
                <a:ext uri="{FF2B5EF4-FFF2-40B4-BE49-F238E27FC236}">
                  <a16:creationId xmlns:a16="http://schemas.microsoft.com/office/drawing/2014/main" id="{2928CEBC-78AF-5947-ACD8-4248C73C04DF}"/>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sz="1350"/>
            </a:p>
          </p:txBody>
        </p:sp>
        <p:sp>
          <p:nvSpPr>
            <p:cNvPr id="18" name="Freeform: Shape 12">
              <a:extLst>
                <a:ext uri="{FF2B5EF4-FFF2-40B4-BE49-F238E27FC236}">
                  <a16:creationId xmlns:a16="http://schemas.microsoft.com/office/drawing/2014/main" id="{B30A447B-0016-E642-901A-F272493EB6E4}"/>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sz="1350"/>
            </a:p>
          </p:txBody>
        </p:sp>
        <p:sp>
          <p:nvSpPr>
            <p:cNvPr id="19" name="Freeform: Shape 13">
              <a:extLst>
                <a:ext uri="{FF2B5EF4-FFF2-40B4-BE49-F238E27FC236}">
                  <a16:creationId xmlns:a16="http://schemas.microsoft.com/office/drawing/2014/main" id="{D7C50FD9-9D57-4042-8490-2846876FA454}"/>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sz="1350"/>
            </a:p>
          </p:txBody>
        </p:sp>
        <p:sp>
          <p:nvSpPr>
            <p:cNvPr id="20" name="Freeform: Shape 14">
              <a:extLst>
                <a:ext uri="{FF2B5EF4-FFF2-40B4-BE49-F238E27FC236}">
                  <a16:creationId xmlns:a16="http://schemas.microsoft.com/office/drawing/2014/main" id="{C7604D7F-6F84-DF48-842C-5B99988B16ED}"/>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sz="1350"/>
            </a:p>
          </p:txBody>
        </p:sp>
        <p:sp>
          <p:nvSpPr>
            <p:cNvPr id="21" name="Freeform: Shape 15">
              <a:extLst>
                <a:ext uri="{FF2B5EF4-FFF2-40B4-BE49-F238E27FC236}">
                  <a16:creationId xmlns:a16="http://schemas.microsoft.com/office/drawing/2014/main" id="{C6E2034C-2BED-754B-A220-1662D1CC8E83}"/>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sz="1350"/>
            </a:p>
          </p:txBody>
        </p:sp>
        <p:sp>
          <p:nvSpPr>
            <p:cNvPr id="22" name="Freeform: Shape 16">
              <a:extLst>
                <a:ext uri="{FF2B5EF4-FFF2-40B4-BE49-F238E27FC236}">
                  <a16:creationId xmlns:a16="http://schemas.microsoft.com/office/drawing/2014/main" id="{EFC5FC6A-DCFB-644A-827E-794FDF45FE8C}"/>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sz="1350"/>
            </a:p>
          </p:txBody>
        </p:sp>
        <p:sp>
          <p:nvSpPr>
            <p:cNvPr id="23" name="Freeform: Shape 17">
              <a:extLst>
                <a:ext uri="{FF2B5EF4-FFF2-40B4-BE49-F238E27FC236}">
                  <a16:creationId xmlns:a16="http://schemas.microsoft.com/office/drawing/2014/main" id="{B62198BB-8B12-EE4F-AB48-8258DBF80608}"/>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sz="1350"/>
            </a:p>
          </p:txBody>
        </p:sp>
        <p:sp>
          <p:nvSpPr>
            <p:cNvPr id="24" name="Freeform: Shape 18">
              <a:extLst>
                <a:ext uri="{FF2B5EF4-FFF2-40B4-BE49-F238E27FC236}">
                  <a16:creationId xmlns:a16="http://schemas.microsoft.com/office/drawing/2014/main" id="{B159BA5B-3E75-7F46-9D3C-AA1D59C7AB81}"/>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sz="1350"/>
            </a:p>
          </p:txBody>
        </p:sp>
        <p:sp>
          <p:nvSpPr>
            <p:cNvPr id="25" name="Freeform: Shape 19">
              <a:extLst>
                <a:ext uri="{FF2B5EF4-FFF2-40B4-BE49-F238E27FC236}">
                  <a16:creationId xmlns:a16="http://schemas.microsoft.com/office/drawing/2014/main" id="{C3A5D599-3743-1C42-82BA-2521B9BDD124}"/>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sz="1350"/>
            </a:p>
          </p:txBody>
        </p:sp>
        <p:sp>
          <p:nvSpPr>
            <p:cNvPr id="26" name="Freeform: Shape 20">
              <a:extLst>
                <a:ext uri="{FF2B5EF4-FFF2-40B4-BE49-F238E27FC236}">
                  <a16:creationId xmlns:a16="http://schemas.microsoft.com/office/drawing/2014/main" id="{9BF4E1F0-0242-0A47-A680-6D253A760B2F}"/>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sz="1350"/>
            </a:p>
          </p:txBody>
        </p:sp>
        <p:sp>
          <p:nvSpPr>
            <p:cNvPr id="27" name="Freeform: Shape 21">
              <a:extLst>
                <a:ext uri="{FF2B5EF4-FFF2-40B4-BE49-F238E27FC236}">
                  <a16:creationId xmlns:a16="http://schemas.microsoft.com/office/drawing/2014/main" id="{4ECC54F1-B9AE-E942-ABF7-BEBDD078815B}"/>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sz="1350"/>
            </a:p>
          </p:txBody>
        </p:sp>
        <p:sp>
          <p:nvSpPr>
            <p:cNvPr id="28" name="Freeform: Shape 22">
              <a:extLst>
                <a:ext uri="{FF2B5EF4-FFF2-40B4-BE49-F238E27FC236}">
                  <a16:creationId xmlns:a16="http://schemas.microsoft.com/office/drawing/2014/main" id="{2A2F92EE-7AE6-5C47-B2A3-4BC552E3092B}"/>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sz="1350"/>
            </a:p>
          </p:txBody>
        </p:sp>
        <p:sp>
          <p:nvSpPr>
            <p:cNvPr id="29" name="Freeform: Shape 23">
              <a:extLst>
                <a:ext uri="{FF2B5EF4-FFF2-40B4-BE49-F238E27FC236}">
                  <a16:creationId xmlns:a16="http://schemas.microsoft.com/office/drawing/2014/main" id="{8BBA40FE-923F-9245-AFA7-6ED55550CEE7}"/>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sz="1350"/>
            </a:p>
          </p:txBody>
        </p:sp>
      </p:grpSp>
    </p:spTree>
    <p:extLst>
      <p:ext uri="{BB962C8B-B14F-4D97-AF65-F5344CB8AC3E}">
        <p14:creationId xmlns:p14="http://schemas.microsoft.com/office/powerpoint/2010/main" val="3532599461"/>
      </p:ext>
    </p:extLst>
  </p:cSld>
  <p:clrMapOvr>
    <a:masterClrMapping/>
  </p:clrMapOvr>
  <p:extLst>
    <p:ext uri="{DCECCB84-F9BA-43D5-87BE-67443E8EF086}">
      <p15:sldGuideLst xmlns:p15="http://schemas.microsoft.com/office/powerpoint/2012/main">
        <p15:guide id="1" pos="288">
          <p15:clr>
            <a:srgbClr val="F26B43"/>
          </p15:clr>
        </p15:guide>
        <p15:guide id="3" orient="horz" pos="3906">
          <p15:clr>
            <a:srgbClr val="F26B43"/>
          </p15:clr>
        </p15:guide>
        <p15:guide id="4" orient="horz" pos="4156">
          <p15:clr>
            <a:srgbClr val="F26B43"/>
          </p15:clr>
        </p15:guide>
        <p15:guide id="5" orient="horz" pos="336">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hapter 1">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45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1575759" y="2115932"/>
            <a:ext cx="8272592" cy="911637"/>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3548593" y="2595699"/>
            <a:ext cx="6902624" cy="911637"/>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7448295" y="2466"/>
            <a:ext cx="1535276" cy="3381695"/>
          </a:xfrm>
        </p:spPr>
        <p:txBody>
          <a:bodyPr wrap="none">
            <a:spAutoFit/>
          </a:bodyPr>
          <a:lstStyle>
            <a:lvl1pPr marL="0" indent="0" algn="r">
              <a:buNone/>
              <a:defRPr sz="21525"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344405" y="409516"/>
            <a:ext cx="5663997" cy="1213858"/>
          </a:xfrm>
        </p:spPr>
        <p:txBody>
          <a:bodyPr lIns="72000" anchor="t">
            <a:spAutoFit/>
          </a:bodyPr>
          <a:lstStyle>
            <a:lvl1pPr>
              <a:lnSpc>
                <a:spcPct val="80000"/>
              </a:lnSpc>
              <a:defRPr sz="45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339161" y="2112699"/>
            <a:ext cx="5663997" cy="369332"/>
          </a:xfrm>
        </p:spPr>
        <p:txBody>
          <a:bodyPr lIns="108000" rIns="180000">
            <a:spAutoFit/>
          </a:bodyPr>
          <a:lstStyle>
            <a:lvl1pPr marL="0" indent="0">
              <a:buNone/>
              <a:defRPr sz="18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Subtitle of the chapter</a:t>
            </a:r>
          </a:p>
        </p:txBody>
      </p:sp>
      <p:sp>
        <p:nvSpPr>
          <p:cNvPr id="17" name="Espace réservé du numéro de diapositive 2">
            <a:extLst>
              <a:ext uri="{FF2B5EF4-FFF2-40B4-BE49-F238E27FC236}">
                <a16:creationId xmlns:a16="http://schemas.microsoft.com/office/drawing/2014/main" id="{3DEA2039-7C0C-4137-BC63-7489537E8A7B}"/>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grpSp>
        <p:nvGrpSpPr>
          <p:cNvPr id="20" name="Group 19">
            <a:extLst>
              <a:ext uri="{FF2B5EF4-FFF2-40B4-BE49-F238E27FC236}">
                <a16:creationId xmlns:a16="http://schemas.microsoft.com/office/drawing/2014/main" id="{8E3B656E-A836-3041-AFFF-91739718D7F7}"/>
              </a:ext>
            </a:extLst>
          </p:cNvPr>
          <p:cNvGrpSpPr/>
          <p:nvPr userDrawn="1"/>
        </p:nvGrpSpPr>
        <p:grpSpPr>
          <a:xfrm>
            <a:off x="8523674" y="4650582"/>
            <a:ext cx="324279" cy="295851"/>
            <a:chOff x="11309880" y="6178130"/>
            <a:chExt cx="490427" cy="447433"/>
          </a:xfrm>
        </p:grpSpPr>
        <p:sp>
          <p:nvSpPr>
            <p:cNvPr id="21" name="Freeform: Shape 6">
              <a:extLst>
                <a:ext uri="{FF2B5EF4-FFF2-40B4-BE49-F238E27FC236}">
                  <a16:creationId xmlns:a16="http://schemas.microsoft.com/office/drawing/2014/main" id="{C1CDE9F7-111F-1D43-8273-248A78DACE97}"/>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sz="1350"/>
            </a:p>
          </p:txBody>
        </p:sp>
        <p:sp>
          <p:nvSpPr>
            <p:cNvPr id="22" name="Freeform: Shape 8">
              <a:extLst>
                <a:ext uri="{FF2B5EF4-FFF2-40B4-BE49-F238E27FC236}">
                  <a16:creationId xmlns:a16="http://schemas.microsoft.com/office/drawing/2014/main" id="{9DD44630-C81C-514C-8675-3FCFA7254900}"/>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sz="1350"/>
            </a:p>
          </p:txBody>
        </p:sp>
        <p:sp>
          <p:nvSpPr>
            <p:cNvPr id="23" name="Freeform: Shape 11">
              <a:extLst>
                <a:ext uri="{FF2B5EF4-FFF2-40B4-BE49-F238E27FC236}">
                  <a16:creationId xmlns:a16="http://schemas.microsoft.com/office/drawing/2014/main" id="{C35ECB08-F985-674E-84C8-CEAD505A9FA6}"/>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sz="1350"/>
            </a:p>
          </p:txBody>
        </p:sp>
        <p:sp>
          <p:nvSpPr>
            <p:cNvPr id="24" name="Freeform: Shape 12">
              <a:extLst>
                <a:ext uri="{FF2B5EF4-FFF2-40B4-BE49-F238E27FC236}">
                  <a16:creationId xmlns:a16="http://schemas.microsoft.com/office/drawing/2014/main" id="{4EF8D3A5-56CF-2A47-BB4A-79DA8FCACCC2}"/>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sz="1350"/>
            </a:p>
          </p:txBody>
        </p:sp>
        <p:sp>
          <p:nvSpPr>
            <p:cNvPr id="25" name="Freeform: Shape 13">
              <a:extLst>
                <a:ext uri="{FF2B5EF4-FFF2-40B4-BE49-F238E27FC236}">
                  <a16:creationId xmlns:a16="http://schemas.microsoft.com/office/drawing/2014/main" id="{627791A3-7817-304C-A2BE-2F1E6F1D0226}"/>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sz="1350"/>
            </a:p>
          </p:txBody>
        </p:sp>
        <p:sp>
          <p:nvSpPr>
            <p:cNvPr id="26" name="Freeform: Shape 14">
              <a:extLst>
                <a:ext uri="{FF2B5EF4-FFF2-40B4-BE49-F238E27FC236}">
                  <a16:creationId xmlns:a16="http://schemas.microsoft.com/office/drawing/2014/main" id="{58F4ECB1-DB3B-0340-A0BA-E5CC5D1A239B}"/>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sz="1350"/>
            </a:p>
          </p:txBody>
        </p:sp>
        <p:sp>
          <p:nvSpPr>
            <p:cNvPr id="27" name="Freeform: Shape 15">
              <a:extLst>
                <a:ext uri="{FF2B5EF4-FFF2-40B4-BE49-F238E27FC236}">
                  <a16:creationId xmlns:a16="http://schemas.microsoft.com/office/drawing/2014/main" id="{5D048FA7-83A0-4D46-B884-A454D5F4456D}"/>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sz="1350"/>
            </a:p>
          </p:txBody>
        </p:sp>
        <p:sp>
          <p:nvSpPr>
            <p:cNvPr id="28" name="Freeform: Shape 16">
              <a:extLst>
                <a:ext uri="{FF2B5EF4-FFF2-40B4-BE49-F238E27FC236}">
                  <a16:creationId xmlns:a16="http://schemas.microsoft.com/office/drawing/2014/main" id="{FC32CB21-FCEC-554E-965F-467ED18BE633}"/>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sz="1350"/>
            </a:p>
          </p:txBody>
        </p:sp>
        <p:sp>
          <p:nvSpPr>
            <p:cNvPr id="29" name="Freeform: Shape 17">
              <a:extLst>
                <a:ext uri="{FF2B5EF4-FFF2-40B4-BE49-F238E27FC236}">
                  <a16:creationId xmlns:a16="http://schemas.microsoft.com/office/drawing/2014/main" id="{84838865-6897-E34F-B70E-88F54A5ACC74}"/>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sz="1350"/>
            </a:p>
          </p:txBody>
        </p:sp>
        <p:sp>
          <p:nvSpPr>
            <p:cNvPr id="30" name="Freeform: Shape 18">
              <a:extLst>
                <a:ext uri="{FF2B5EF4-FFF2-40B4-BE49-F238E27FC236}">
                  <a16:creationId xmlns:a16="http://schemas.microsoft.com/office/drawing/2014/main" id="{A339FA7C-549B-BF44-87D7-060F4D24DFD1}"/>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sz="1350"/>
            </a:p>
          </p:txBody>
        </p:sp>
        <p:sp>
          <p:nvSpPr>
            <p:cNvPr id="31" name="Freeform: Shape 19">
              <a:extLst>
                <a:ext uri="{FF2B5EF4-FFF2-40B4-BE49-F238E27FC236}">
                  <a16:creationId xmlns:a16="http://schemas.microsoft.com/office/drawing/2014/main" id="{40DC08A8-5306-F84A-BE40-268DF476C76E}"/>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sz="1350"/>
            </a:p>
          </p:txBody>
        </p:sp>
        <p:sp>
          <p:nvSpPr>
            <p:cNvPr id="32" name="Freeform: Shape 20">
              <a:extLst>
                <a:ext uri="{FF2B5EF4-FFF2-40B4-BE49-F238E27FC236}">
                  <a16:creationId xmlns:a16="http://schemas.microsoft.com/office/drawing/2014/main" id="{1682FB8F-F3D6-3949-AA0C-1562015EA47C}"/>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sz="1350"/>
            </a:p>
          </p:txBody>
        </p:sp>
        <p:sp>
          <p:nvSpPr>
            <p:cNvPr id="33" name="Freeform: Shape 21">
              <a:extLst>
                <a:ext uri="{FF2B5EF4-FFF2-40B4-BE49-F238E27FC236}">
                  <a16:creationId xmlns:a16="http://schemas.microsoft.com/office/drawing/2014/main" id="{C6E90D9B-07E0-DF4A-A2FA-B31BD6EE79C8}"/>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sz="1350"/>
            </a:p>
          </p:txBody>
        </p:sp>
        <p:sp>
          <p:nvSpPr>
            <p:cNvPr id="34" name="Freeform: Shape 22">
              <a:extLst>
                <a:ext uri="{FF2B5EF4-FFF2-40B4-BE49-F238E27FC236}">
                  <a16:creationId xmlns:a16="http://schemas.microsoft.com/office/drawing/2014/main" id="{F247A6F7-7518-6241-A98F-5F59CAA4B806}"/>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sz="1350"/>
            </a:p>
          </p:txBody>
        </p:sp>
        <p:sp>
          <p:nvSpPr>
            <p:cNvPr id="35" name="Freeform: Shape 23">
              <a:extLst>
                <a:ext uri="{FF2B5EF4-FFF2-40B4-BE49-F238E27FC236}">
                  <a16:creationId xmlns:a16="http://schemas.microsoft.com/office/drawing/2014/main" id="{EE58577F-2119-0B48-BE6C-12B05E590001}"/>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sz="1350"/>
            </a:p>
          </p:txBody>
        </p:sp>
      </p:grpSp>
    </p:spTree>
    <p:extLst>
      <p:ext uri="{BB962C8B-B14F-4D97-AF65-F5344CB8AC3E}">
        <p14:creationId xmlns:p14="http://schemas.microsoft.com/office/powerpoint/2010/main" val="4080857732"/>
      </p:ext>
    </p:extLst>
  </p:cSld>
  <p:clrMapOvr>
    <a:masterClrMapping/>
  </p:clrMapOvr>
  <p:extLst>
    <p:ext uri="{DCECCB84-F9BA-43D5-87BE-67443E8EF086}">
      <p15:sldGuideLst xmlns:p15="http://schemas.microsoft.com/office/powerpoint/2012/main">
        <p15:guide id="1" pos="288">
          <p15:clr>
            <a:srgbClr val="F26B43"/>
          </p15:clr>
        </p15:guide>
        <p15:guide id="3" orient="horz" pos="3906">
          <p15:clr>
            <a:srgbClr val="F26B43"/>
          </p15:clr>
        </p15:guide>
        <p15:guide id="4" orient="horz" pos="4156">
          <p15:clr>
            <a:srgbClr val="F26B43"/>
          </p15:clr>
        </p15:guide>
        <p15:guide id="5" orient="horz" pos="336">
          <p15:clr>
            <a:srgbClr val="F26B43"/>
          </p15:clr>
        </p15:guide>
        <p15:guide id="6" pos="7392">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pter 2">
    <p:bg>
      <p:bgPr>
        <a:solidFill>
          <a:schemeClr val="bg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56B4929C-8011-4179-8CDE-3FB8CD201206}"/>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7" name="Objet 6" hidden="1">
                        <a:extLst>
                          <a:ext uri="{FF2B5EF4-FFF2-40B4-BE49-F238E27FC236}">
                            <a16:creationId xmlns:a16="http://schemas.microsoft.com/office/drawing/2014/main" id="{56B4929C-8011-4179-8CDE-3FB8CD201206}"/>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070C4FA2-C5EC-49E1-8C35-04867997158C}"/>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45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texte 2">
            <a:extLst>
              <a:ext uri="{FF2B5EF4-FFF2-40B4-BE49-F238E27FC236}">
                <a16:creationId xmlns:a16="http://schemas.microsoft.com/office/drawing/2014/main" id="{35825EF1-A063-4BA8-A114-9FEFB36C88BB}"/>
              </a:ext>
            </a:extLst>
          </p:cNvPr>
          <p:cNvSpPr>
            <a:spLocks noGrp="1"/>
          </p:cNvSpPr>
          <p:nvPr>
            <p:ph type="body" idx="1" hasCustomPrompt="1"/>
          </p:nvPr>
        </p:nvSpPr>
        <p:spPr>
          <a:xfrm>
            <a:off x="344405" y="2112699"/>
            <a:ext cx="5663997" cy="369332"/>
          </a:xfrm>
        </p:spPr>
        <p:txBody>
          <a:bodyPr lIns="108000" rIns="180000">
            <a:spAutoFit/>
          </a:bodyPr>
          <a:lstStyle>
            <a:lvl1pPr marL="0" indent="0">
              <a:buNone/>
              <a:defRPr sz="1800" b="1">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Subtitle of the chapter</a:t>
            </a:r>
          </a:p>
        </p:txBody>
      </p:sp>
      <p:sp>
        <p:nvSpPr>
          <p:cNvPr id="11" name="Title 1">
            <a:extLst>
              <a:ext uri="{FF2B5EF4-FFF2-40B4-BE49-F238E27FC236}">
                <a16:creationId xmlns:a16="http://schemas.microsoft.com/office/drawing/2014/main" id="{6C15C0FE-1109-48F3-B89A-6248AC1CCB74}"/>
              </a:ext>
            </a:extLst>
          </p:cNvPr>
          <p:cNvSpPr>
            <a:spLocks noGrp="1"/>
          </p:cNvSpPr>
          <p:nvPr>
            <p:ph type="title" hasCustomPrompt="1"/>
          </p:nvPr>
        </p:nvSpPr>
        <p:spPr>
          <a:xfrm>
            <a:off x="344405" y="409516"/>
            <a:ext cx="5663997" cy="1213858"/>
          </a:xfrm>
        </p:spPr>
        <p:txBody>
          <a:bodyPr lIns="72000" anchor="t">
            <a:spAutoFit/>
          </a:bodyPr>
          <a:lstStyle>
            <a:lvl1pPr>
              <a:lnSpc>
                <a:spcPct val="80000"/>
              </a:lnSpc>
              <a:defRPr sz="4500">
                <a:solidFill>
                  <a:schemeClr val="bg2"/>
                </a:solidFill>
                <a:latin typeface="+mj-lt"/>
              </a:defRPr>
            </a:lvl1pPr>
          </a:lstStyle>
          <a:p>
            <a:r>
              <a:rPr lang="en-GB" dirty="0"/>
              <a:t>TITLE OF THE CHAPTER</a:t>
            </a:r>
          </a:p>
        </p:txBody>
      </p:sp>
      <p:sp>
        <p:nvSpPr>
          <p:cNvPr id="2" name="Espace réservé du numéro de diapositive 1">
            <a:extLst>
              <a:ext uri="{FF2B5EF4-FFF2-40B4-BE49-F238E27FC236}">
                <a16:creationId xmlns:a16="http://schemas.microsoft.com/office/drawing/2014/main" id="{CC92D6CF-FE8C-42F7-BBBC-FC11531533BE}"/>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0" name="Forme libre : forme 28">
            <a:extLst>
              <a:ext uri="{FF2B5EF4-FFF2-40B4-BE49-F238E27FC236}">
                <a16:creationId xmlns:a16="http://schemas.microsoft.com/office/drawing/2014/main" id="{FD9B824F-5316-4BEB-9E84-86BE2FB2379E}"/>
              </a:ext>
            </a:extLst>
          </p:cNvPr>
          <p:cNvSpPr/>
          <p:nvPr userDrawn="1"/>
        </p:nvSpPr>
        <p:spPr>
          <a:xfrm rot="18932423">
            <a:off x="1575759" y="2115932"/>
            <a:ext cx="8272592" cy="911637"/>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Forme libre : forme 30">
            <a:extLst>
              <a:ext uri="{FF2B5EF4-FFF2-40B4-BE49-F238E27FC236}">
                <a16:creationId xmlns:a16="http://schemas.microsoft.com/office/drawing/2014/main" id="{06AE7555-B340-4C43-B7CE-EE2D4BE5BDB7}"/>
              </a:ext>
            </a:extLst>
          </p:cNvPr>
          <p:cNvSpPr/>
          <p:nvPr userDrawn="1"/>
        </p:nvSpPr>
        <p:spPr>
          <a:xfrm rot="18932423">
            <a:off x="3548593" y="2595699"/>
            <a:ext cx="6902624" cy="911637"/>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Tree>
    <p:extLst>
      <p:ext uri="{BB962C8B-B14F-4D97-AF65-F5344CB8AC3E}">
        <p14:creationId xmlns:p14="http://schemas.microsoft.com/office/powerpoint/2010/main" val="1014722052"/>
      </p:ext>
    </p:extLst>
  </p:cSld>
  <p:clrMapOvr>
    <a:masterClrMapping/>
  </p:clrMapOvr>
  <p:extLst>
    <p:ext uri="{DCECCB84-F9BA-43D5-87BE-67443E8EF086}">
      <p15:sldGuideLst xmlns:p15="http://schemas.microsoft.com/office/powerpoint/2012/main">
        <p15:guide id="1" pos="288">
          <p15:clr>
            <a:srgbClr val="F26B43"/>
          </p15:clr>
        </p15:guide>
        <p15:guide id="3" orient="horz" pos="3906">
          <p15:clr>
            <a:srgbClr val="F26B43"/>
          </p15:clr>
        </p15:guide>
        <p15:guide id="4" orient="horz" pos="4156">
          <p15:clr>
            <a:srgbClr val="F26B43"/>
          </p15:clr>
        </p15:guide>
        <p15:guide id="5" orient="horz" pos="336">
          <p15:clr>
            <a:srgbClr val="F26B43"/>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hapter 3">
    <p:bg>
      <p:bgPr>
        <a:solidFill>
          <a:schemeClr val="bg1"/>
        </a:solidFill>
        <a:effectLst/>
      </p:bgPr>
    </p:bg>
    <p:spTree>
      <p:nvGrpSpPr>
        <p:cNvPr id="1" name=""/>
        <p:cNvGrpSpPr/>
        <p:nvPr/>
      </p:nvGrpSpPr>
      <p:grpSpPr>
        <a:xfrm>
          <a:off x="0" y="0"/>
          <a:ext cx="0" cy="0"/>
          <a:chOff x="0" y="0"/>
          <a:chExt cx="0" cy="0"/>
        </a:xfrm>
      </p:grpSpPr>
      <p:sp>
        <p:nvSpPr>
          <p:cNvPr id="32" name="Forme libre : forme 12">
            <a:extLst>
              <a:ext uri="{FF2B5EF4-FFF2-40B4-BE49-F238E27FC236}">
                <a16:creationId xmlns:a16="http://schemas.microsoft.com/office/drawing/2014/main" id="{B4B65835-037E-2243-B958-99D59F8C1C5D}"/>
              </a:ext>
            </a:extLst>
          </p:cNvPr>
          <p:cNvSpPr/>
          <p:nvPr userDrawn="1"/>
        </p:nvSpPr>
        <p:spPr>
          <a:xfrm rot="18932423">
            <a:off x="1575759" y="2115932"/>
            <a:ext cx="8272592" cy="911637"/>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350" dirty="0"/>
          </a:p>
        </p:txBody>
      </p:sp>
      <p:sp>
        <p:nvSpPr>
          <p:cNvPr id="33" name="Forme libre : forme 13">
            <a:extLst>
              <a:ext uri="{FF2B5EF4-FFF2-40B4-BE49-F238E27FC236}">
                <a16:creationId xmlns:a16="http://schemas.microsoft.com/office/drawing/2014/main" id="{E09A62F2-836E-9E4B-808D-6829B8604FB1}"/>
              </a:ext>
            </a:extLst>
          </p:cNvPr>
          <p:cNvSpPr/>
          <p:nvPr userDrawn="1"/>
        </p:nvSpPr>
        <p:spPr>
          <a:xfrm rot="18932423">
            <a:off x="3548593" y="2595699"/>
            <a:ext cx="6902624" cy="911637"/>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350" dirty="0"/>
          </a:p>
        </p:txBody>
      </p:sp>
      <p:sp>
        <p:nvSpPr>
          <p:cNvPr id="5" name="Picture Placeholder 4">
            <a:extLst>
              <a:ext uri="{FF2B5EF4-FFF2-40B4-BE49-F238E27FC236}">
                <a16:creationId xmlns:a16="http://schemas.microsoft.com/office/drawing/2014/main" id="{9EEE3A81-1E4B-8E47-BD99-FB3204B78E9F}"/>
              </a:ext>
            </a:extLst>
          </p:cNvPr>
          <p:cNvSpPr>
            <a:spLocks noGrp="1"/>
          </p:cNvSpPr>
          <p:nvPr>
            <p:ph type="pic" sz="quarter" idx="15"/>
          </p:nvPr>
        </p:nvSpPr>
        <p:spPr>
          <a:xfrm>
            <a:off x="0" y="0"/>
            <a:ext cx="9144000" cy="5143500"/>
          </a:xfrm>
          <a:pattFill prst="wdUpDiag">
            <a:fgClr>
              <a:schemeClr val="bg1">
                <a:lumMod val="75000"/>
              </a:schemeClr>
            </a:fgClr>
            <a:bgClr>
              <a:schemeClr val="bg1">
                <a:lumMod val="85000"/>
              </a:schemeClr>
            </a:bgClr>
          </a:pattFill>
        </p:spPr>
        <p:txBody>
          <a:bodyPr/>
          <a:lstStyle/>
          <a:p>
            <a:endParaRPr lang="en-US"/>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4500" b="1" i="0" baseline="0" dirty="0">
              <a:latin typeface="Arial Black" panose="020B0A04020102020204" pitchFamily="34" charset="0"/>
              <a:ea typeface="+mj-ea"/>
              <a:cs typeface="+mj-cs"/>
              <a:sym typeface="Arial Black" panose="020B0A04020102020204" pitchFamily="34"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7447789" y="2466"/>
            <a:ext cx="1535276" cy="3381695"/>
          </a:xfrm>
        </p:spPr>
        <p:txBody>
          <a:bodyPr wrap="none">
            <a:spAutoFit/>
          </a:bodyPr>
          <a:lstStyle>
            <a:lvl1pPr marL="0" indent="0" algn="r">
              <a:buNone/>
              <a:defRPr sz="21525" b="1">
                <a:solidFill>
                  <a:schemeClr val="bg1"/>
                </a:solidFill>
              </a:defRPr>
            </a:lvl1pPr>
          </a:lstStyle>
          <a:p>
            <a:pPr lvl="0"/>
            <a:r>
              <a:rPr lang="en-GB" dirty="0"/>
              <a:t>0</a:t>
            </a: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344405" y="409516"/>
            <a:ext cx="5663997" cy="1213858"/>
          </a:xfrm>
        </p:spPr>
        <p:txBody>
          <a:bodyPr lIns="72000" anchor="t">
            <a:spAutoFit/>
          </a:bodyPr>
          <a:lstStyle>
            <a:lvl1pPr>
              <a:lnSpc>
                <a:spcPct val="80000"/>
              </a:lnSpc>
              <a:defRPr sz="45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339161" y="2112699"/>
            <a:ext cx="5663997" cy="369332"/>
          </a:xfrm>
        </p:spPr>
        <p:txBody>
          <a:bodyPr lIns="108000" rIns="180000">
            <a:spAutoFit/>
          </a:bodyPr>
          <a:lstStyle>
            <a:lvl1pPr marL="0" indent="0">
              <a:buNone/>
              <a:defRPr sz="18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Subtitle of the chapter</a:t>
            </a:r>
          </a:p>
        </p:txBody>
      </p:sp>
      <p:sp>
        <p:nvSpPr>
          <p:cNvPr id="11" name="Espace réservé du numéro de diapositive 2">
            <a:extLst>
              <a:ext uri="{FF2B5EF4-FFF2-40B4-BE49-F238E27FC236}">
                <a16:creationId xmlns:a16="http://schemas.microsoft.com/office/drawing/2014/main" id="{DA7B4581-DBF3-4675-85A2-573E4F1A22CB}"/>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4" name="Espace réservé du pied de page 4">
            <a:extLst>
              <a:ext uri="{FF2B5EF4-FFF2-40B4-BE49-F238E27FC236}">
                <a16:creationId xmlns:a16="http://schemas.microsoft.com/office/drawing/2014/main" id="{9E7FCC28-2779-438A-83C5-F5B120BFA1BE}"/>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grpSp>
        <p:nvGrpSpPr>
          <p:cNvPr id="13" name="Group 12">
            <a:extLst>
              <a:ext uri="{FF2B5EF4-FFF2-40B4-BE49-F238E27FC236}">
                <a16:creationId xmlns:a16="http://schemas.microsoft.com/office/drawing/2014/main" id="{F78A7516-84E2-8049-AD34-AB552A138F03}"/>
              </a:ext>
            </a:extLst>
          </p:cNvPr>
          <p:cNvGrpSpPr/>
          <p:nvPr userDrawn="1"/>
        </p:nvGrpSpPr>
        <p:grpSpPr>
          <a:xfrm>
            <a:off x="8523674" y="4650582"/>
            <a:ext cx="324279" cy="295851"/>
            <a:chOff x="11309880" y="6178130"/>
            <a:chExt cx="490427" cy="447433"/>
          </a:xfrm>
        </p:grpSpPr>
        <p:sp>
          <p:nvSpPr>
            <p:cNvPr id="15" name="Freeform: Shape 6">
              <a:extLst>
                <a:ext uri="{FF2B5EF4-FFF2-40B4-BE49-F238E27FC236}">
                  <a16:creationId xmlns:a16="http://schemas.microsoft.com/office/drawing/2014/main" id="{CAE824E2-64CA-EA42-B69C-700E4746EA04}"/>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sz="1350"/>
            </a:p>
          </p:txBody>
        </p:sp>
        <p:sp>
          <p:nvSpPr>
            <p:cNvPr id="16" name="Freeform: Shape 8">
              <a:extLst>
                <a:ext uri="{FF2B5EF4-FFF2-40B4-BE49-F238E27FC236}">
                  <a16:creationId xmlns:a16="http://schemas.microsoft.com/office/drawing/2014/main" id="{B6A82910-AA9E-2445-841C-143E68247F37}"/>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sz="1350"/>
            </a:p>
          </p:txBody>
        </p:sp>
        <p:sp>
          <p:nvSpPr>
            <p:cNvPr id="17" name="Freeform: Shape 11">
              <a:extLst>
                <a:ext uri="{FF2B5EF4-FFF2-40B4-BE49-F238E27FC236}">
                  <a16:creationId xmlns:a16="http://schemas.microsoft.com/office/drawing/2014/main" id="{27E2E79D-AF80-1740-93FB-897C31E8C855}"/>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sz="1350"/>
            </a:p>
          </p:txBody>
        </p:sp>
        <p:sp>
          <p:nvSpPr>
            <p:cNvPr id="20" name="Freeform: Shape 12">
              <a:extLst>
                <a:ext uri="{FF2B5EF4-FFF2-40B4-BE49-F238E27FC236}">
                  <a16:creationId xmlns:a16="http://schemas.microsoft.com/office/drawing/2014/main" id="{8C2C594B-914B-E946-B4CB-18C80E61A4ED}"/>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sz="1350"/>
            </a:p>
          </p:txBody>
        </p:sp>
        <p:sp>
          <p:nvSpPr>
            <p:cNvPr id="21" name="Freeform: Shape 13">
              <a:extLst>
                <a:ext uri="{FF2B5EF4-FFF2-40B4-BE49-F238E27FC236}">
                  <a16:creationId xmlns:a16="http://schemas.microsoft.com/office/drawing/2014/main" id="{DE5F0E11-2F90-8340-B39D-35EFDB028ECE}"/>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sz="1350"/>
            </a:p>
          </p:txBody>
        </p:sp>
        <p:sp>
          <p:nvSpPr>
            <p:cNvPr id="22" name="Freeform: Shape 14">
              <a:extLst>
                <a:ext uri="{FF2B5EF4-FFF2-40B4-BE49-F238E27FC236}">
                  <a16:creationId xmlns:a16="http://schemas.microsoft.com/office/drawing/2014/main" id="{305C2FB8-8BA7-A349-A471-3C85C32B09C7}"/>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sz="1350"/>
            </a:p>
          </p:txBody>
        </p:sp>
        <p:sp>
          <p:nvSpPr>
            <p:cNvPr id="23" name="Freeform: Shape 15">
              <a:extLst>
                <a:ext uri="{FF2B5EF4-FFF2-40B4-BE49-F238E27FC236}">
                  <a16:creationId xmlns:a16="http://schemas.microsoft.com/office/drawing/2014/main" id="{AABCF1A3-528D-2C47-B722-2FF7A79A626F}"/>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sz="1350"/>
            </a:p>
          </p:txBody>
        </p:sp>
        <p:sp>
          <p:nvSpPr>
            <p:cNvPr id="24" name="Freeform: Shape 16">
              <a:extLst>
                <a:ext uri="{FF2B5EF4-FFF2-40B4-BE49-F238E27FC236}">
                  <a16:creationId xmlns:a16="http://schemas.microsoft.com/office/drawing/2014/main" id="{CD1EA2F4-8CF7-6C43-89C9-30BFBF353533}"/>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sz="1350"/>
            </a:p>
          </p:txBody>
        </p:sp>
        <p:sp>
          <p:nvSpPr>
            <p:cNvPr id="25" name="Freeform: Shape 17">
              <a:extLst>
                <a:ext uri="{FF2B5EF4-FFF2-40B4-BE49-F238E27FC236}">
                  <a16:creationId xmlns:a16="http://schemas.microsoft.com/office/drawing/2014/main" id="{FC18D7A5-07CC-B84A-8847-1C998B271002}"/>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sz="1350"/>
            </a:p>
          </p:txBody>
        </p:sp>
        <p:sp>
          <p:nvSpPr>
            <p:cNvPr id="26" name="Freeform: Shape 18">
              <a:extLst>
                <a:ext uri="{FF2B5EF4-FFF2-40B4-BE49-F238E27FC236}">
                  <a16:creationId xmlns:a16="http://schemas.microsoft.com/office/drawing/2014/main" id="{7CECB6D5-63A0-744D-82FB-02720F1410FD}"/>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sz="1350"/>
            </a:p>
          </p:txBody>
        </p:sp>
        <p:sp>
          <p:nvSpPr>
            <p:cNvPr id="27" name="Freeform: Shape 19">
              <a:extLst>
                <a:ext uri="{FF2B5EF4-FFF2-40B4-BE49-F238E27FC236}">
                  <a16:creationId xmlns:a16="http://schemas.microsoft.com/office/drawing/2014/main" id="{ED374FE0-37F2-9B43-95A1-108E217F4045}"/>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sz="1350"/>
            </a:p>
          </p:txBody>
        </p:sp>
        <p:sp>
          <p:nvSpPr>
            <p:cNvPr id="28" name="Freeform: Shape 20">
              <a:extLst>
                <a:ext uri="{FF2B5EF4-FFF2-40B4-BE49-F238E27FC236}">
                  <a16:creationId xmlns:a16="http://schemas.microsoft.com/office/drawing/2014/main" id="{EC53A23C-E5B0-B14C-9CFF-5272BDD263BC}"/>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sz="1350"/>
            </a:p>
          </p:txBody>
        </p:sp>
        <p:sp>
          <p:nvSpPr>
            <p:cNvPr id="29" name="Freeform: Shape 21">
              <a:extLst>
                <a:ext uri="{FF2B5EF4-FFF2-40B4-BE49-F238E27FC236}">
                  <a16:creationId xmlns:a16="http://schemas.microsoft.com/office/drawing/2014/main" id="{2D7B5617-D591-F442-A7D0-7E206F848C07}"/>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sz="1350"/>
            </a:p>
          </p:txBody>
        </p:sp>
        <p:sp>
          <p:nvSpPr>
            <p:cNvPr id="30" name="Freeform: Shape 22">
              <a:extLst>
                <a:ext uri="{FF2B5EF4-FFF2-40B4-BE49-F238E27FC236}">
                  <a16:creationId xmlns:a16="http://schemas.microsoft.com/office/drawing/2014/main" id="{9C315852-7B2E-8641-B95F-64C83A46AAD0}"/>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sz="1350"/>
            </a:p>
          </p:txBody>
        </p:sp>
        <p:sp>
          <p:nvSpPr>
            <p:cNvPr id="31" name="Freeform: Shape 23">
              <a:extLst>
                <a:ext uri="{FF2B5EF4-FFF2-40B4-BE49-F238E27FC236}">
                  <a16:creationId xmlns:a16="http://schemas.microsoft.com/office/drawing/2014/main" id="{54F65684-336C-F04E-9EFD-D9FEFEEAA5D2}"/>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sz="1350"/>
            </a:p>
          </p:txBody>
        </p:sp>
      </p:grpSp>
      <p:sp>
        <p:nvSpPr>
          <p:cNvPr id="34" name="Espace réservé du pied de page 4">
            <a:extLst>
              <a:ext uri="{FF2B5EF4-FFF2-40B4-BE49-F238E27FC236}">
                <a16:creationId xmlns:a16="http://schemas.microsoft.com/office/drawing/2014/main" id="{81ABAEC6-C0D1-1E43-A911-798F5B71FE01}"/>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Tree>
    <p:extLst>
      <p:ext uri="{BB962C8B-B14F-4D97-AF65-F5344CB8AC3E}">
        <p14:creationId xmlns:p14="http://schemas.microsoft.com/office/powerpoint/2010/main" val="1730267713"/>
      </p:ext>
    </p:extLst>
  </p:cSld>
  <p:clrMapOvr>
    <a:masterClrMapping/>
  </p:clrMapOvr>
  <p:extLst>
    <p:ext uri="{DCECCB84-F9BA-43D5-87BE-67443E8EF086}">
      <p15:sldGuideLst xmlns:p15="http://schemas.microsoft.com/office/powerpoint/2012/main">
        <p15:guide id="1" orient="horz" pos="4156">
          <p15:clr>
            <a:srgbClr val="F26B43"/>
          </p15:clr>
        </p15:guide>
        <p15:guide id="2" orient="horz" pos="3906">
          <p15:clr>
            <a:srgbClr val="F26B43"/>
          </p15:clr>
        </p15:guide>
        <p15:guide id="3" pos="288">
          <p15:clr>
            <a:srgbClr val="F26B43"/>
          </p15:clr>
        </p15:guide>
        <p15:guide id="4" pos="360">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ter 4">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45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1575759" y="2115932"/>
            <a:ext cx="8272592" cy="911637"/>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350"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3548593" y="2595699"/>
            <a:ext cx="6902624" cy="911637"/>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350"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7447789" y="2466"/>
            <a:ext cx="1535276" cy="3381695"/>
          </a:xfrm>
        </p:spPr>
        <p:txBody>
          <a:bodyPr wrap="none">
            <a:spAutoFit/>
          </a:bodyPr>
          <a:lstStyle>
            <a:lvl1pPr marL="0" indent="0" algn="r">
              <a:buNone/>
              <a:defRPr sz="21525"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344405" y="409516"/>
            <a:ext cx="5663997" cy="1213858"/>
          </a:xfrm>
        </p:spPr>
        <p:txBody>
          <a:bodyPr lIns="72000" anchor="t">
            <a:spAutoFit/>
          </a:bodyPr>
          <a:lstStyle>
            <a:lvl1pPr>
              <a:lnSpc>
                <a:spcPct val="80000"/>
              </a:lnSpc>
              <a:defRPr sz="45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339161" y="2112699"/>
            <a:ext cx="5663997" cy="369332"/>
          </a:xfrm>
        </p:spPr>
        <p:txBody>
          <a:bodyPr lIns="108000" rIns="180000">
            <a:spAutoFit/>
          </a:bodyPr>
          <a:lstStyle>
            <a:lvl1pPr marL="0" indent="0">
              <a:buNone/>
              <a:defRPr sz="18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Subtitle of the chapter</a:t>
            </a:r>
          </a:p>
        </p:txBody>
      </p:sp>
      <p:sp>
        <p:nvSpPr>
          <p:cNvPr id="21" name="Espace réservé du numéro de diapositive 2">
            <a:extLst>
              <a:ext uri="{FF2B5EF4-FFF2-40B4-BE49-F238E27FC236}">
                <a16:creationId xmlns:a16="http://schemas.microsoft.com/office/drawing/2014/main" id="{55EF3A58-D397-4CE4-A40D-2D27231A07FB}"/>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2" name="Espace réservé du pied de page 4">
            <a:extLst>
              <a:ext uri="{FF2B5EF4-FFF2-40B4-BE49-F238E27FC236}">
                <a16:creationId xmlns:a16="http://schemas.microsoft.com/office/drawing/2014/main" id="{87E7F813-4752-4D6D-9FC9-975E797C55BA}"/>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Tree>
    <p:extLst>
      <p:ext uri="{BB962C8B-B14F-4D97-AF65-F5344CB8AC3E}">
        <p14:creationId xmlns:p14="http://schemas.microsoft.com/office/powerpoint/2010/main" val="1698877810"/>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5">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45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1575759" y="2115932"/>
            <a:ext cx="8272592" cy="911637"/>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350"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3548593" y="2595699"/>
            <a:ext cx="6902624" cy="911637"/>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350"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7447789" y="2466"/>
            <a:ext cx="1535276" cy="3381695"/>
          </a:xfrm>
        </p:spPr>
        <p:txBody>
          <a:bodyPr wrap="none">
            <a:spAutoFit/>
          </a:bodyPr>
          <a:lstStyle>
            <a:lvl1pPr marL="0" indent="0" algn="r">
              <a:buNone/>
              <a:defRPr sz="21525"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344405" y="409516"/>
            <a:ext cx="5663997" cy="1213858"/>
          </a:xfrm>
        </p:spPr>
        <p:txBody>
          <a:bodyPr lIns="72000" anchor="t">
            <a:spAutoFit/>
          </a:bodyPr>
          <a:lstStyle>
            <a:lvl1pPr>
              <a:lnSpc>
                <a:spcPct val="80000"/>
              </a:lnSpc>
              <a:defRPr sz="45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339161" y="2112699"/>
            <a:ext cx="5663997" cy="369332"/>
          </a:xfrm>
        </p:spPr>
        <p:txBody>
          <a:bodyPr lIns="108000" rIns="180000">
            <a:spAutoFit/>
          </a:bodyPr>
          <a:lstStyle>
            <a:lvl1pPr marL="0" indent="0">
              <a:buNone/>
              <a:defRPr sz="18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Subtitle of the chapter</a:t>
            </a:r>
          </a:p>
        </p:txBody>
      </p:sp>
      <p:sp>
        <p:nvSpPr>
          <p:cNvPr id="21" name="Espace réservé du numéro de diapositive 2">
            <a:extLst>
              <a:ext uri="{FF2B5EF4-FFF2-40B4-BE49-F238E27FC236}">
                <a16:creationId xmlns:a16="http://schemas.microsoft.com/office/drawing/2014/main" id="{97928A40-4AA3-49EF-9556-BDB555D654B8}"/>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2" name="Espace réservé du pied de page 4">
            <a:extLst>
              <a:ext uri="{FF2B5EF4-FFF2-40B4-BE49-F238E27FC236}">
                <a16:creationId xmlns:a16="http://schemas.microsoft.com/office/drawing/2014/main" id="{F59241AE-0D4A-4924-9503-149B6B5F1252}"/>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Tree>
    <p:extLst>
      <p:ext uri="{BB962C8B-B14F-4D97-AF65-F5344CB8AC3E}">
        <p14:creationId xmlns:p14="http://schemas.microsoft.com/office/powerpoint/2010/main" val="1758387502"/>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6">
    <p:bg>
      <p:bgPr>
        <a:gradFill>
          <a:gsLst>
            <a:gs pos="0">
              <a:schemeClr val="tx2"/>
            </a:gs>
            <a:gs pos="100000">
              <a:schemeClr val="tx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45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1575759" y="2115932"/>
            <a:ext cx="8272592" cy="911637"/>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350"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3548593" y="2595699"/>
            <a:ext cx="6902624" cy="911637"/>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350"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7447789" y="2466"/>
            <a:ext cx="1535276" cy="3381695"/>
          </a:xfrm>
        </p:spPr>
        <p:txBody>
          <a:bodyPr wrap="none">
            <a:spAutoFit/>
          </a:bodyPr>
          <a:lstStyle>
            <a:lvl1pPr marL="0" indent="0" algn="r">
              <a:buNone/>
              <a:defRPr sz="21525"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344405" y="409516"/>
            <a:ext cx="5663997" cy="1213858"/>
          </a:xfrm>
        </p:spPr>
        <p:txBody>
          <a:bodyPr lIns="72000" anchor="t">
            <a:spAutoFit/>
          </a:bodyPr>
          <a:lstStyle>
            <a:lvl1pPr>
              <a:lnSpc>
                <a:spcPct val="80000"/>
              </a:lnSpc>
              <a:defRPr sz="45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339161" y="2112699"/>
            <a:ext cx="5663997" cy="369332"/>
          </a:xfrm>
        </p:spPr>
        <p:txBody>
          <a:bodyPr lIns="108000" rIns="180000">
            <a:spAutoFit/>
          </a:bodyPr>
          <a:lstStyle>
            <a:lvl1pPr marL="0" indent="0">
              <a:buNone/>
              <a:defRPr sz="18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Subtitle of the chapter</a:t>
            </a:r>
          </a:p>
        </p:txBody>
      </p:sp>
      <p:sp>
        <p:nvSpPr>
          <p:cNvPr id="21" name="Espace réservé du numéro de diapositive 2">
            <a:extLst>
              <a:ext uri="{FF2B5EF4-FFF2-40B4-BE49-F238E27FC236}">
                <a16:creationId xmlns:a16="http://schemas.microsoft.com/office/drawing/2014/main" id="{D1EEABA1-A797-42A3-88FC-A0BE2A9BB982}"/>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2" name="Espace réservé du pied de page 4">
            <a:extLst>
              <a:ext uri="{FF2B5EF4-FFF2-40B4-BE49-F238E27FC236}">
                <a16:creationId xmlns:a16="http://schemas.microsoft.com/office/drawing/2014/main" id="{8E0CC66F-2823-4F24-845C-C4CBB5EDF455}"/>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Tree>
    <p:extLst>
      <p:ext uri="{BB962C8B-B14F-4D97-AF65-F5344CB8AC3E}">
        <p14:creationId xmlns:p14="http://schemas.microsoft.com/office/powerpoint/2010/main" val="4060129659"/>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 7">
    <p:bg>
      <p:bgPr>
        <a:gradFill>
          <a:gsLst>
            <a:gs pos="0">
              <a:schemeClr val="accent4"/>
            </a:gs>
            <a:gs pos="100000">
              <a:schemeClr val="accent4">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45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1575759" y="2115932"/>
            <a:ext cx="8272592" cy="911637"/>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350"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3548593" y="2595699"/>
            <a:ext cx="6902624" cy="911637"/>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350"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7447789" y="2466"/>
            <a:ext cx="1535276" cy="3381695"/>
          </a:xfrm>
        </p:spPr>
        <p:txBody>
          <a:bodyPr wrap="none">
            <a:spAutoFit/>
          </a:bodyPr>
          <a:lstStyle>
            <a:lvl1pPr marL="0" indent="0" algn="r">
              <a:buNone/>
              <a:defRPr sz="21525"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344405" y="409516"/>
            <a:ext cx="5663997" cy="1213858"/>
          </a:xfrm>
        </p:spPr>
        <p:txBody>
          <a:bodyPr lIns="72000" anchor="t">
            <a:spAutoFit/>
          </a:bodyPr>
          <a:lstStyle>
            <a:lvl1pPr>
              <a:lnSpc>
                <a:spcPct val="80000"/>
              </a:lnSpc>
              <a:defRPr sz="45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339161" y="2112699"/>
            <a:ext cx="5663997" cy="369332"/>
          </a:xfrm>
        </p:spPr>
        <p:txBody>
          <a:bodyPr lIns="108000" rIns="180000">
            <a:spAutoFit/>
          </a:bodyPr>
          <a:lstStyle>
            <a:lvl1pPr marL="0" indent="0">
              <a:buNone/>
              <a:defRPr sz="18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Subtitle of the chapter</a:t>
            </a:r>
          </a:p>
        </p:txBody>
      </p:sp>
      <p:sp>
        <p:nvSpPr>
          <p:cNvPr id="22" name="Espace réservé du numéro de diapositive 2">
            <a:extLst>
              <a:ext uri="{FF2B5EF4-FFF2-40B4-BE49-F238E27FC236}">
                <a16:creationId xmlns:a16="http://schemas.microsoft.com/office/drawing/2014/main" id="{99124B2E-7D5F-43EA-BA8E-51CF5BE916BE}"/>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3" name="Espace réservé du pied de page 4">
            <a:extLst>
              <a:ext uri="{FF2B5EF4-FFF2-40B4-BE49-F238E27FC236}">
                <a16:creationId xmlns:a16="http://schemas.microsoft.com/office/drawing/2014/main" id="{F420F713-7CBA-4B47-8081-8B5D8C3FEF76}"/>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Tree>
    <p:extLst>
      <p:ext uri="{BB962C8B-B14F-4D97-AF65-F5344CB8AC3E}">
        <p14:creationId xmlns:p14="http://schemas.microsoft.com/office/powerpoint/2010/main" val="2538144154"/>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visual background">
    <p:bg>
      <p:bgPr>
        <a:solidFill>
          <a:schemeClr val="bg1"/>
        </a:solidFill>
        <a:effectLst/>
      </p:bgPr>
    </p:bg>
    <p:spTree>
      <p:nvGrpSpPr>
        <p:cNvPr id="1" name=""/>
        <p:cNvGrpSpPr/>
        <p:nvPr/>
      </p:nvGrpSpPr>
      <p:grpSpPr>
        <a:xfrm>
          <a:off x="0" y="0"/>
          <a:ext cx="0" cy="0"/>
          <a:chOff x="0" y="0"/>
          <a:chExt cx="0" cy="0"/>
        </a:xfrm>
      </p:grpSpPr>
      <p:sp>
        <p:nvSpPr>
          <p:cNvPr id="13" name="Forme libre : forme 12">
            <a:extLst>
              <a:ext uri="{FF2B5EF4-FFF2-40B4-BE49-F238E27FC236}">
                <a16:creationId xmlns:a16="http://schemas.microsoft.com/office/drawing/2014/main" id="{63F05E0D-3D04-4017-9808-762862E50409}"/>
              </a:ext>
            </a:extLst>
          </p:cNvPr>
          <p:cNvSpPr/>
          <p:nvPr userDrawn="1"/>
        </p:nvSpPr>
        <p:spPr>
          <a:xfrm rot="18932423">
            <a:off x="-716074" y="1070282"/>
            <a:ext cx="4029603" cy="397841"/>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p>
        </p:txBody>
      </p:sp>
      <p:sp>
        <p:nvSpPr>
          <p:cNvPr id="14" name="Forme libre : forme 13">
            <a:extLst>
              <a:ext uri="{FF2B5EF4-FFF2-40B4-BE49-F238E27FC236}">
                <a16:creationId xmlns:a16="http://schemas.microsoft.com/office/drawing/2014/main" id="{FD65DF1D-0D1A-471B-8283-644A0E829D66}"/>
              </a:ext>
            </a:extLst>
          </p:cNvPr>
          <p:cNvSpPr/>
          <p:nvPr userDrawn="1"/>
        </p:nvSpPr>
        <p:spPr>
          <a:xfrm rot="18932423">
            <a:off x="-551324" y="667174"/>
            <a:ext cx="2878533" cy="397841"/>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p>
        </p:txBody>
      </p:sp>
      <p:sp>
        <p:nvSpPr>
          <p:cNvPr id="4" name="Picture Placeholder 3">
            <a:extLst>
              <a:ext uri="{FF2B5EF4-FFF2-40B4-BE49-F238E27FC236}">
                <a16:creationId xmlns:a16="http://schemas.microsoft.com/office/drawing/2014/main" id="{1CF6C677-10ED-A246-B1D7-145E35A599B7}"/>
              </a:ext>
            </a:extLst>
          </p:cNvPr>
          <p:cNvSpPr>
            <a:spLocks noGrp="1"/>
          </p:cNvSpPr>
          <p:nvPr>
            <p:ph type="pic" sz="quarter" idx="15"/>
          </p:nvPr>
        </p:nvSpPr>
        <p:spPr>
          <a:xfrm>
            <a:off x="0" y="0"/>
            <a:ext cx="9144000" cy="5143500"/>
          </a:xfrm>
          <a:pattFill prst="wdUpDiag">
            <a:fgClr>
              <a:schemeClr val="bg1">
                <a:lumMod val="75000"/>
              </a:schemeClr>
            </a:fgClr>
            <a:bgClr>
              <a:schemeClr val="bg1">
                <a:lumMod val="85000"/>
              </a:schemeClr>
            </a:bgClr>
          </a:pattFill>
        </p:spPr>
        <p:txBody>
          <a:bodyPr/>
          <a:lstStyle/>
          <a:p>
            <a:endParaRPr lang="en-US"/>
          </a:p>
        </p:txBody>
      </p:sp>
      <p:sp>
        <p:nvSpPr>
          <p:cNvPr id="12" name="Espace réservé du numéro de diapositive 2">
            <a:extLst>
              <a:ext uri="{FF2B5EF4-FFF2-40B4-BE49-F238E27FC236}">
                <a16:creationId xmlns:a16="http://schemas.microsoft.com/office/drawing/2014/main" id="{5E6B0BDD-2859-4F0A-A7E1-A44BEFADC163}"/>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5" name="Espace réservé du pied de page 4">
            <a:extLst>
              <a:ext uri="{FF2B5EF4-FFF2-40B4-BE49-F238E27FC236}">
                <a16:creationId xmlns:a16="http://schemas.microsoft.com/office/drawing/2014/main" id="{F5A26E8D-D486-4A59-828C-BE9E51CDB5D2}"/>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a:t>
            </a:r>
            <a:r>
              <a:rPr lang="fr-FR" dirty="0" err="1"/>
              <a:t>Text</a:t>
            </a:r>
            <a:r>
              <a:rPr lang="fr-FR" dirty="0"/>
              <a:t> of the slide</a:t>
            </a:r>
          </a:p>
        </p:txBody>
      </p:sp>
      <p:grpSp>
        <p:nvGrpSpPr>
          <p:cNvPr id="9" name="Group 8">
            <a:extLst>
              <a:ext uri="{FF2B5EF4-FFF2-40B4-BE49-F238E27FC236}">
                <a16:creationId xmlns:a16="http://schemas.microsoft.com/office/drawing/2014/main" id="{620CB418-86F7-0545-973F-65E76D8CF5AC}"/>
              </a:ext>
            </a:extLst>
          </p:cNvPr>
          <p:cNvGrpSpPr/>
          <p:nvPr userDrawn="1"/>
        </p:nvGrpSpPr>
        <p:grpSpPr>
          <a:xfrm>
            <a:off x="8523674" y="4650582"/>
            <a:ext cx="324279" cy="295851"/>
            <a:chOff x="11309880" y="6178130"/>
            <a:chExt cx="490427" cy="447433"/>
          </a:xfrm>
        </p:grpSpPr>
        <p:sp>
          <p:nvSpPr>
            <p:cNvPr id="16" name="Freeform: Shape 6">
              <a:extLst>
                <a:ext uri="{FF2B5EF4-FFF2-40B4-BE49-F238E27FC236}">
                  <a16:creationId xmlns:a16="http://schemas.microsoft.com/office/drawing/2014/main" id="{E3E74843-6825-6A46-B415-1232E7727872}"/>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sz="1350"/>
            </a:p>
          </p:txBody>
        </p:sp>
        <p:sp>
          <p:nvSpPr>
            <p:cNvPr id="17" name="Freeform: Shape 8">
              <a:extLst>
                <a:ext uri="{FF2B5EF4-FFF2-40B4-BE49-F238E27FC236}">
                  <a16:creationId xmlns:a16="http://schemas.microsoft.com/office/drawing/2014/main" id="{5A411290-8972-4545-8D15-8ABC72ADC73F}"/>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sz="1350"/>
            </a:p>
          </p:txBody>
        </p:sp>
        <p:sp>
          <p:nvSpPr>
            <p:cNvPr id="18" name="Freeform: Shape 11">
              <a:extLst>
                <a:ext uri="{FF2B5EF4-FFF2-40B4-BE49-F238E27FC236}">
                  <a16:creationId xmlns:a16="http://schemas.microsoft.com/office/drawing/2014/main" id="{3BD513BC-30B9-5E48-B9CF-5F226A3F2E9F}"/>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sz="1350"/>
            </a:p>
          </p:txBody>
        </p:sp>
        <p:sp>
          <p:nvSpPr>
            <p:cNvPr id="19" name="Freeform: Shape 12">
              <a:extLst>
                <a:ext uri="{FF2B5EF4-FFF2-40B4-BE49-F238E27FC236}">
                  <a16:creationId xmlns:a16="http://schemas.microsoft.com/office/drawing/2014/main" id="{7D94ACA6-5036-FF45-ABD2-CF3090628031}"/>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sz="1350"/>
            </a:p>
          </p:txBody>
        </p:sp>
        <p:sp>
          <p:nvSpPr>
            <p:cNvPr id="20" name="Freeform: Shape 13">
              <a:extLst>
                <a:ext uri="{FF2B5EF4-FFF2-40B4-BE49-F238E27FC236}">
                  <a16:creationId xmlns:a16="http://schemas.microsoft.com/office/drawing/2014/main" id="{2F0BB174-D4EF-354F-A1CD-896D8C74C084}"/>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sz="1350"/>
            </a:p>
          </p:txBody>
        </p:sp>
        <p:sp>
          <p:nvSpPr>
            <p:cNvPr id="21" name="Freeform: Shape 14">
              <a:extLst>
                <a:ext uri="{FF2B5EF4-FFF2-40B4-BE49-F238E27FC236}">
                  <a16:creationId xmlns:a16="http://schemas.microsoft.com/office/drawing/2014/main" id="{897DAC1E-5327-E24A-A283-47A47326DFF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sz="1350"/>
            </a:p>
          </p:txBody>
        </p:sp>
        <p:sp>
          <p:nvSpPr>
            <p:cNvPr id="22" name="Freeform: Shape 15">
              <a:extLst>
                <a:ext uri="{FF2B5EF4-FFF2-40B4-BE49-F238E27FC236}">
                  <a16:creationId xmlns:a16="http://schemas.microsoft.com/office/drawing/2014/main" id="{B59B86F5-07B4-F644-AF40-72E662F2EF1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sz="1350"/>
            </a:p>
          </p:txBody>
        </p:sp>
        <p:sp>
          <p:nvSpPr>
            <p:cNvPr id="23" name="Freeform: Shape 16">
              <a:extLst>
                <a:ext uri="{FF2B5EF4-FFF2-40B4-BE49-F238E27FC236}">
                  <a16:creationId xmlns:a16="http://schemas.microsoft.com/office/drawing/2014/main" id="{9414FC8D-EE8D-DF4D-B400-B27E9462CA17}"/>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sz="1350"/>
            </a:p>
          </p:txBody>
        </p:sp>
        <p:sp>
          <p:nvSpPr>
            <p:cNvPr id="24" name="Freeform: Shape 17">
              <a:extLst>
                <a:ext uri="{FF2B5EF4-FFF2-40B4-BE49-F238E27FC236}">
                  <a16:creationId xmlns:a16="http://schemas.microsoft.com/office/drawing/2014/main" id="{9D1531B0-E167-944B-80EF-C4949722CEDC}"/>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sz="1350"/>
            </a:p>
          </p:txBody>
        </p:sp>
        <p:sp>
          <p:nvSpPr>
            <p:cNvPr id="25" name="Freeform: Shape 18">
              <a:extLst>
                <a:ext uri="{FF2B5EF4-FFF2-40B4-BE49-F238E27FC236}">
                  <a16:creationId xmlns:a16="http://schemas.microsoft.com/office/drawing/2014/main" id="{B5F8064E-9D3B-6849-918C-97169770AB81}"/>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sz="1350"/>
            </a:p>
          </p:txBody>
        </p:sp>
        <p:sp>
          <p:nvSpPr>
            <p:cNvPr id="26" name="Freeform: Shape 19">
              <a:extLst>
                <a:ext uri="{FF2B5EF4-FFF2-40B4-BE49-F238E27FC236}">
                  <a16:creationId xmlns:a16="http://schemas.microsoft.com/office/drawing/2014/main" id="{7D8FAF4F-E2DA-554E-A799-F10E3CF4A3AF}"/>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sz="1350"/>
            </a:p>
          </p:txBody>
        </p:sp>
        <p:sp>
          <p:nvSpPr>
            <p:cNvPr id="27" name="Freeform: Shape 20">
              <a:extLst>
                <a:ext uri="{FF2B5EF4-FFF2-40B4-BE49-F238E27FC236}">
                  <a16:creationId xmlns:a16="http://schemas.microsoft.com/office/drawing/2014/main" id="{D8068F6F-41F2-9543-BBF3-0ED059912615}"/>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sz="1350"/>
            </a:p>
          </p:txBody>
        </p:sp>
        <p:sp>
          <p:nvSpPr>
            <p:cNvPr id="28" name="Freeform: Shape 21">
              <a:extLst>
                <a:ext uri="{FF2B5EF4-FFF2-40B4-BE49-F238E27FC236}">
                  <a16:creationId xmlns:a16="http://schemas.microsoft.com/office/drawing/2014/main" id="{2F99224E-905D-5F4C-9026-F12446185CA4}"/>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sz="1350"/>
            </a:p>
          </p:txBody>
        </p:sp>
        <p:sp>
          <p:nvSpPr>
            <p:cNvPr id="29" name="Freeform: Shape 22">
              <a:extLst>
                <a:ext uri="{FF2B5EF4-FFF2-40B4-BE49-F238E27FC236}">
                  <a16:creationId xmlns:a16="http://schemas.microsoft.com/office/drawing/2014/main" id="{70F8F926-6F7B-FE4B-90CA-A8F1CDAE4933}"/>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sz="1350"/>
            </a:p>
          </p:txBody>
        </p:sp>
        <p:sp>
          <p:nvSpPr>
            <p:cNvPr id="30" name="Freeform: Shape 23">
              <a:extLst>
                <a:ext uri="{FF2B5EF4-FFF2-40B4-BE49-F238E27FC236}">
                  <a16:creationId xmlns:a16="http://schemas.microsoft.com/office/drawing/2014/main" id="{5E1D815B-6B93-274B-985D-FCBF0DEE42D2}"/>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sz="1350"/>
            </a:p>
          </p:txBody>
        </p:sp>
      </p:grpSp>
    </p:spTree>
    <p:extLst>
      <p:ext uri="{BB962C8B-B14F-4D97-AF65-F5344CB8AC3E}">
        <p14:creationId xmlns:p14="http://schemas.microsoft.com/office/powerpoint/2010/main" val="2722214662"/>
      </p:ext>
    </p:extLst>
  </p:cSld>
  <p:clrMapOvr>
    <a:masterClrMapping/>
  </p:clrMapOvr>
  <p:extLst>
    <p:ext uri="{DCECCB84-F9BA-43D5-87BE-67443E8EF086}">
      <p15:sldGuideLst xmlns:p15="http://schemas.microsoft.com/office/powerpoint/2012/main">
        <p15:guide id="1" pos="288">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amp; Bl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7650" y="1388443"/>
            <a:ext cx="7870391" cy="26430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36" name="Group 35"/>
          <p:cNvGrpSpPr/>
          <p:nvPr userDrawn="1"/>
        </p:nvGrpSpPr>
        <p:grpSpPr>
          <a:xfrm>
            <a:off x="8252496" y="2571750"/>
            <a:ext cx="891505" cy="2571750"/>
            <a:chOff x="12130881" y="3781425"/>
            <a:chExt cx="1310482" cy="3781425"/>
          </a:xfrm>
        </p:grpSpPr>
        <p:sp>
          <p:nvSpPr>
            <p:cNvPr id="37" name="Oval 36"/>
            <p:cNvSpPr>
              <a:spLocks/>
            </p:cNvSpPr>
            <p:nvPr/>
          </p:nvSpPr>
          <p:spPr bwMode="auto">
            <a:xfrm rot="3900000" flipH="1">
              <a:off x="12448596" y="5001406"/>
              <a:ext cx="698400" cy="69763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8" name="Oval 37"/>
            <p:cNvSpPr/>
            <p:nvPr/>
          </p:nvSpPr>
          <p:spPr>
            <a:xfrm>
              <a:off x="12613164" y="4367456"/>
              <a:ext cx="411286" cy="4112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p:cNvSpPr/>
            <p:nvPr/>
          </p:nvSpPr>
          <p:spPr>
            <a:xfrm>
              <a:off x="12346781" y="4200525"/>
              <a:ext cx="172831" cy="1728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ight Triangle 39"/>
            <p:cNvSpPr/>
            <p:nvPr/>
          </p:nvSpPr>
          <p:spPr>
            <a:xfrm flipH="1">
              <a:off x="12130881" y="3781425"/>
              <a:ext cx="1310482" cy="378142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Picture 40"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755928"/>
              <a:ext cx="554656" cy="523425"/>
            </a:xfrm>
            <a:prstGeom prst="rect">
              <a:avLst/>
            </a:prstGeom>
          </p:spPr>
        </p:pic>
        <p:sp>
          <p:nvSpPr>
            <p:cNvPr id="42" name="Oval 24"/>
            <p:cNvSpPr>
              <a:spLocks/>
            </p:cNvSpPr>
            <p:nvPr/>
          </p:nvSpPr>
          <p:spPr bwMode="auto">
            <a:xfrm rot="3900000" flipH="1">
              <a:off x="12429978" y="5491320"/>
              <a:ext cx="763902" cy="754332"/>
            </a:xfrm>
            <a:custGeom>
              <a:avLst/>
              <a:gdLst/>
              <a:ahLst/>
              <a:cxnLst/>
              <a:rect l="l" t="t"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7132176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visual background">
    <p:bg>
      <p:bgPr>
        <a:solidFill>
          <a:schemeClr val="bg1"/>
        </a:solidFill>
        <a:effectLst/>
      </p:bgPr>
    </p:bg>
    <p:spTree>
      <p:nvGrpSpPr>
        <p:cNvPr id="1" name=""/>
        <p:cNvGrpSpPr/>
        <p:nvPr/>
      </p:nvGrpSpPr>
      <p:grpSpPr>
        <a:xfrm>
          <a:off x="0" y="0"/>
          <a:ext cx="0" cy="0"/>
          <a:chOff x="0" y="0"/>
          <a:chExt cx="0" cy="0"/>
        </a:xfrm>
      </p:grpSpPr>
      <p:sp>
        <p:nvSpPr>
          <p:cNvPr id="13" name="Forme libre : forme 12">
            <a:extLst>
              <a:ext uri="{FF2B5EF4-FFF2-40B4-BE49-F238E27FC236}">
                <a16:creationId xmlns:a16="http://schemas.microsoft.com/office/drawing/2014/main" id="{63F05E0D-3D04-4017-9808-762862E50409}"/>
              </a:ext>
            </a:extLst>
          </p:cNvPr>
          <p:cNvSpPr/>
          <p:nvPr userDrawn="1"/>
        </p:nvSpPr>
        <p:spPr>
          <a:xfrm rot="18932423">
            <a:off x="-716074" y="1070282"/>
            <a:ext cx="4029603" cy="397841"/>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p>
        </p:txBody>
      </p:sp>
      <p:sp>
        <p:nvSpPr>
          <p:cNvPr id="14" name="Forme libre : forme 13">
            <a:extLst>
              <a:ext uri="{FF2B5EF4-FFF2-40B4-BE49-F238E27FC236}">
                <a16:creationId xmlns:a16="http://schemas.microsoft.com/office/drawing/2014/main" id="{FD65DF1D-0D1A-471B-8283-644A0E829D66}"/>
              </a:ext>
            </a:extLst>
          </p:cNvPr>
          <p:cNvSpPr/>
          <p:nvPr userDrawn="1"/>
        </p:nvSpPr>
        <p:spPr>
          <a:xfrm rot="18932423">
            <a:off x="-551324" y="667174"/>
            <a:ext cx="2878533" cy="397841"/>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p>
        </p:txBody>
      </p:sp>
      <p:sp>
        <p:nvSpPr>
          <p:cNvPr id="4" name="Picture Placeholder 3">
            <a:extLst>
              <a:ext uri="{FF2B5EF4-FFF2-40B4-BE49-F238E27FC236}">
                <a16:creationId xmlns:a16="http://schemas.microsoft.com/office/drawing/2014/main" id="{1CF6C677-10ED-A246-B1D7-145E35A599B7}"/>
              </a:ext>
            </a:extLst>
          </p:cNvPr>
          <p:cNvSpPr>
            <a:spLocks noGrp="1"/>
          </p:cNvSpPr>
          <p:nvPr>
            <p:ph type="pic" sz="quarter" idx="15" hasCustomPrompt="1"/>
          </p:nvPr>
        </p:nvSpPr>
        <p:spPr>
          <a:xfrm>
            <a:off x="0" y="0"/>
            <a:ext cx="9144000" cy="5143500"/>
          </a:xfrm>
          <a:pattFill prst="wdUpDiag">
            <a:fgClr>
              <a:schemeClr val="bg1">
                <a:lumMod val="85000"/>
              </a:schemeClr>
            </a:fgClr>
            <a:bgClr>
              <a:schemeClr val="bg1">
                <a:lumMod val="95000"/>
              </a:schemeClr>
            </a:bgClr>
          </a:pattFill>
        </p:spPr>
        <p:txBody>
          <a:bodyPr/>
          <a:lstStyle/>
          <a:p>
            <a:r>
              <a:rPr lang="en-US" dirty="0"/>
              <a:t>LIGHT IMAGE BACKGROUND</a:t>
            </a:r>
          </a:p>
        </p:txBody>
      </p:sp>
      <p:sp>
        <p:nvSpPr>
          <p:cNvPr id="12" name="Espace réservé du numéro de diapositive 2">
            <a:extLst>
              <a:ext uri="{FF2B5EF4-FFF2-40B4-BE49-F238E27FC236}">
                <a16:creationId xmlns:a16="http://schemas.microsoft.com/office/drawing/2014/main" id="{5E6B0BDD-2859-4F0A-A7E1-A44BEFADC163}"/>
              </a:ext>
            </a:extLst>
          </p:cNvPr>
          <p:cNvSpPr>
            <a:spLocks noGrp="1"/>
          </p:cNvSpPr>
          <p:nvPr>
            <p:ph type="sldNum" sz="quarter" idx="14"/>
          </p:nvPr>
        </p:nvSpPr>
        <p:spPr>
          <a:xfrm>
            <a:off x="287199" y="4664426"/>
            <a:ext cx="270028" cy="273844"/>
          </a:xfrm>
        </p:spPr>
        <p:txBody>
          <a:bodyPr/>
          <a:lstStyle>
            <a:lvl1pPr>
              <a:defRPr>
                <a:solidFill>
                  <a:schemeClr val="tx1">
                    <a:lumMod val="65000"/>
                    <a:lumOff val="35000"/>
                  </a:schemeClr>
                </a:solidFill>
              </a:defRPr>
            </a:lvl1pPr>
          </a:lstStyle>
          <a:p>
            <a:fld id="{D61AABEC-672F-4B68-B914-690DA978312C}" type="slidenum">
              <a:rPr lang="en-GB" smtClean="0"/>
              <a:pPr/>
              <a:t>‹#›</a:t>
            </a:fld>
            <a:r>
              <a:rPr lang="en-GB" dirty="0"/>
              <a:t> ‒ </a:t>
            </a:r>
          </a:p>
        </p:txBody>
      </p:sp>
      <p:sp>
        <p:nvSpPr>
          <p:cNvPr id="15" name="Espace réservé du pied de page 4">
            <a:extLst>
              <a:ext uri="{FF2B5EF4-FFF2-40B4-BE49-F238E27FC236}">
                <a16:creationId xmlns:a16="http://schemas.microsoft.com/office/drawing/2014/main" id="{F5A26E8D-D486-4A59-828C-BE9E51CDB5D2}"/>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p:txBody>
          <a:bodyPr/>
          <a:lstStyle>
            <a:lvl1pPr>
              <a:defRPr>
                <a:solidFill>
                  <a:schemeClr val="tx1">
                    <a:lumMod val="65000"/>
                    <a:lumOff val="35000"/>
                  </a:schemeClr>
                </a:solidFill>
              </a:defRPr>
            </a:lvl1pPr>
          </a:lstStyle>
          <a:p>
            <a:r>
              <a:rPr lang="fr-FR" dirty="0" err="1"/>
              <a:t>Title</a:t>
            </a:r>
            <a:r>
              <a:rPr lang="fr-FR" dirty="0"/>
              <a:t>/</a:t>
            </a:r>
            <a:r>
              <a:rPr lang="fr-FR" dirty="0" err="1"/>
              <a:t>Text</a:t>
            </a:r>
            <a:r>
              <a:rPr lang="fr-FR" dirty="0"/>
              <a:t> of the slide</a:t>
            </a:r>
          </a:p>
        </p:txBody>
      </p:sp>
      <p:grpSp>
        <p:nvGrpSpPr>
          <p:cNvPr id="9" name="Group 8">
            <a:extLst>
              <a:ext uri="{FF2B5EF4-FFF2-40B4-BE49-F238E27FC236}">
                <a16:creationId xmlns:a16="http://schemas.microsoft.com/office/drawing/2014/main" id="{620CB418-86F7-0545-973F-65E76D8CF5AC}"/>
              </a:ext>
            </a:extLst>
          </p:cNvPr>
          <p:cNvGrpSpPr/>
          <p:nvPr userDrawn="1"/>
        </p:nvGrpSpPr>
        <p:grpSpPr>
          <a:xfrm>
            <a:off x="8523674" y="4650582"/>
            <a:ext cx="324279" cy="295851"/>
            <a:chOff x="11309880" y="6178130"/>
            <a:chExt cx="490427" cy="447433"/>
          </a:xfrm>
        </p:grpSpPr>
        <p:sp>
          <p:nvSpPr>
            <p:cNvPr id="16" name="Freeform: Shape 6">
              <a:extLst>
                <a:ext uri="{FF2B5EF4-FFF2-40B4-BE49-F238E27FC236}">
                  <a16:creationId xmlns:a16="http://schemas.microsoft.com/office/drawing/2014/main" id="{E3E74843-6825-6A46-B415-1232E7727872}"/>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sz="1350"/>
            </a:p>
          </p:txBody>
        </p:sp>
        <p:sp>
          <p:nvSpPr>
            <p:cNvPr id="17" name="Freeform: Shape 8">
              <a:extLst>
                <a:ext uri="{FF2B5EF4-FFF2-40B4-BE49-F238E27FC236}">
                  <a16:creationId xmlns:a16="http://schemas.microsoft.com/office/drawing/2014/main" id="{5A411290-8972-4545-8D15-8ABC72ADC73F}"/>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sz="1350"/>
            </a:p>
          </p:txBody>
        </p:sp>
        <p:sp>
          <p:nvSpPr>
            <p:cNvPr id="18" name="Freeform: Shape 11">
              <a:extLst>
                <a:ext uri="{FF2B5EF4-FFF2-40B4-BE49-F238E27FC236}">
                  <a16:creationId xmlns:a16="http://schemas.microsoft.com/office/drawing/2014/main" id="{3BD513BC-30B9-5E48-B9CF-5F226A3F2E9F}"/>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sz="1350"/>
            </a:p>
          </p:txBody>
        </p:sp>
        <p:sp>
          <p:nvSpPr>
            <p:cNvPr id="19" name="Freeform: Shape 12">
              <a:extLst>
                <a:ext uri="{FF2B5EF4-FFF2-40B4-BE49-F238E27FC236}">
                  <a16:creationId xmlns:a16="http://schemas.microsoft.com/office/drawing/2014/main" id="{7D94ACA6-5036-FF45-ABD2-CF3090628031}"/>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sz="1350"/>
            </a:p>
          </p:txBody>
        </p:sp>
        <p:sp>
          <p:nvSpPr>
            <p:cNvPr id="20" name="Freeform: Shape 13">
              <a:extLst>
                <a:ext uri="{FF2B5EF4-FFF2-40B4-BE49-F238E27FC236}">
                  <a16:creationId xmlns:a16="http://schemas.microsoft.com/office/drawing/2014/main" id="{2F0BB174-D4EF-354F-A1CD-896D8C74C084}"/>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sz="1350"/>
            </a:p>
          </p:txBody>
        </p:sp>
        <p:sp>
          <p:nvSpPr>
            <p:cNvPr id="21" name="Freeform: Shape 14">
              <a:extLst>
                <a:ext uri="{FF2B5EF4-FFF2-40B4-BE49-F238E27FC236}">
                  <a16:creationId xmlns:a16="http://schemas.microsoft.com/office/drawing/2014/main" id="{897DAC1E-5327-E24A-A283-47A47326DFF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sz="1350"/>
            </a:p>
          </p:txBody>
        </p:sp>
        <p:sp>
          <p:nvSpPr>
            <p:cNvPr id="22" name="Freeform: Shape 15">
              <a:extLst>
                <a:ext uri="{FF2B5EF4-FFF2-40B4-BE49-F238E27FC236}">
                  <a16:creationId xmlns:a16="http://schemas.microsoft.com/office/drawing/2014/main" id="{B59B86F5-07B4-F644-AF40-72E662F2EF1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sz="1350"/>
            </a:p>
          </p:txBody>
        </p:sp>
        <p:sp>
          <p:nvSpPr>
            <p:cNvPr id="23" name="Freeform: Shape 16">
              <a:extLst>
                <a:ext uri="{FF2B5EF4-FFF2-40B4-BE49-F238E27FC236}">
                  <a16:creationId xmlns:a16="http://schemas.microsoft.com/office/drawing/2014/main" id="{9414FC8D-EE8D-DF4D-B400-B27E9462CA17}"/>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sz="1350"/>
            </a:p>
          </p:txBody>
        </p:sp>
        <p:sp>
          <p:nvSpPr>
            <p:cNvPr id="24" name="Freeform: Shape 17">
              <a:extLst>
                <a:ext uri="{FF2B5EF4-FFF2-40B4-BE49-F238E27FC236}">
                  <a16:creationId xmlns:a16="http://schemas.microsoft.com/office/drawing/2014/main" id="{9D1531B0-E167-944B-80EF-C4949722CEDC}"/>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sz="1350"/>
            </a:p>
          </p:txBody>
        </p:sp>
        <p:sp>
          <p:nvSpPr>
            <p:cNvPr id="25" name="Freeform: Shape 18">
              <a:extLst>
                <a:ext uri="{FF2B5EF4-FFF2-40B4-BE49-F238E27FC236}">
                  <a16:creationId xmlns:a16="http://schemas.microsoft.com/office/drawing/2014/main" id="{B5F8064E-9D3B-6849-918C-97169770AB81}"/>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sz="1350"/>
            </a:p>
          </p:txBody>
        </p:sp>
        <p:sp>
          <p:nvSpPr>
            <p:cNvPr id="26" name="Freeform: Shape 19">
              <a:extLst>
                <a:ext uri="{FF2B5EF4-FFF2-40B4-BE49-F238E27FC236}">
                  <a16:creationId xmlns:a16="http://schemas.microsoft.com/office/drawing/2014/main" id="{7D8FAF4F-E2DA-554E-A799-F10E3CF4A3AF}"/>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sz="1350"/>
            </a:p>
          </p:txBody>
        </p:sp>
        <p:sp>
          <p:nvSpPr>
            <p:cNvPr id="27" name="Freeform: Shape 20">
              <a:extLst>
                <a:ext uri="{FF2B5EF4-FFF2-40B4-BE49-F238E27FC236}">
                  <a16:creationId xmlns:a16="http://schemas.microsoft.com/office/drawing/2014/main" id="{D8068F6F-41F2-9543-BBF3-0ED059912615}"/>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sz="1350"/>
            </a:p>
          </p:txBody>
        </p:sp>
        <p:sp>
          <p:nvSpPr>
            <p:cNvPr id="28" name="Freeform: Shape 21">
              <a:extLst>
                <a:ext uri="{FF2B5EF4-FFF2-40B4-BE49-F238E27FC236}">
                  <a16:creationId xmlns:a16="http://schemas.microsoft.com/office/drawing/2014/main" id="{2F99224E-905D-5F4C-9026-F12446185CA4}"/>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sz="1350"/>
            </a:p>
          </p:txBody>
        </p:sp>
        <p:sp>
          <p:nvSpPr>
            <p:cNvPr id="29" name="Freeform: Shape 22">
              <a:extLst>
                <a:ext uri="{FF2B5EF4-FFF2-40B4-BE49-F238E27FC236}">
                  <a16:creationId xmlns:a16="http://schemas.microsoft.com/office/drawing/2014/main" id="{70F8F926-6F7B-FE4B-90CA-A8F1CDAE4933}"/>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sz="1350"/>
            </a:p>
          </p:txBody>
        </p:sp>
        <p:sp>
          <p:nvSpPr>
            <p:cNvPr id="30" name="Freeform: Shape 23">
              <a:extLst>
                <a:ext uri="{FF2B5EF4-FFF2-40B4-BE49-F238E27FC236}">
                  <a16:creationId xmlns:a16="http://schemas.microsoft.com/office/drawing/2014/main" id="{5E1D815B-6B93-274B-985D-FCBF0DEE42D2}"/>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sz="1350"/>
            </a:p>
          </p:txBody>
        </p:sp>
      </p:grpSp>
    </p:spTree>
    <p:extLst>
      <p:ext uri="{BB962C8B-B14F-4D97-AF65-F5344CB8AC3E}">
        <p14:creationId xmlns:p14="http://schemas.microsoft.com/office/powerpoint/2010/main" val="1492219790"/>
      </p:ext>
    </p:extLst>
  </p:cSld>
  <p:clrMapOvr>
    <a:masterClrMapping/>
  </p:clrMapOvr>
  <p:extLst>
    <p:ext uri="{DCECCB84-F9BA-43D5-87BE-67443E8EF086}">
      <p15:sldGuideLst xmlns:p15="http://schemas.microsoft.com/office/powerpoint/2012/main">
        <p15:guide id="1" pos="288">
          <p15:clr>
            <a:srgbClr val="F26B43"/>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visual background">
    <p:bg>
      <p:bgPr>
        <a:solidFill>
          <a:schemeClr val="bg1"/>
        </a:solidFill>
        <a:effectLst/>
      </p:bgPr>
    </p:bg>
    <p:spTree>
      <p:nvGrpSpPr>
        <p:cNvPr id="1" name=""/>
        <p:cNvGrpSpPr/>
        <p:nvPr/>
      </p:nvGrpSpPr>
      <p:grpSpPr>
        <a:xfrm>
          <a:off x="0" y="0"/>
          <a:ext cx="0" cy="0"/>
          <a:chOff x="0" y="0"/>
          <a:chExt cx="0" cy="0"/>
        </a:xfrm>
      </p:grpSpPr>
      <p:sp>
        <p:nvSpPr>
          <p:cNvPr id="13" name="Forme libre : forme 12">
            <a:extLst>
              <a:ext uri="{FF2B5EF4-FFF2-40B4-BE49-F238E27FC236}">
                <a16:creationId xmlns:a16="http://schemas.microsoft.com/office/drawing/2014/main" id="{63F05E0D-3D04-4017-9808-762862E50409}"/>
              </a:ext>
            </a:extLst>
          </p:cNvPr>
          <p:cNvSpPr/>
          <p:nvPr userDrawn="1"/>
        </p:nvSpPr>
        <p:spPr>
          <a:xfrm rot="18932423">
            <a:off x="-716074" y="1070282"/>
            <a:ext cx="4029603" cy="397841"/>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p>
        </p:txBody>
      </p:sp>
      <p:sp>
        <p:nvSpPr>
          <p:cNvPr id="14" name="Forme libre : forme 13">
            <a:extLst>
              <a:ext uri="{FF2B5EF4-FFF2-40B4-BE49-F238E27FC236}">
                <a16:creationId xmlns:a16="http://schemas.microsoft.com/office/drawing/2014/main" id="{FD65DF1D-0D1A-471B-8283-644A0E829D66}"/>
              </a:ext>
            </a:extLst>
          </p:cNvPr>
          <p:cNvSpPr/>
          <p:nvPr userDrawn="1"/>
        </p:nvSpPr>
        <p:spPr>
          <a:xfrm rot="18932423">
            <a:off x="-551324" y="667174"/>
            <a:ext cx="2878533" cy="397841"/>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p>
        </p:txBody>
      </p:sp>
      <p:sp>
        <p:nvSpPr>
          <p:cNvPr id="4" name="Picture Placeholder 3">
            <a:extLst>
              <a:ext uri="{FF2B5EF4-FFF2-40B4-BE49-F238E27FC236}">
                <a16:creationId xmlns:a16="http://schemas.microsoft.com/office/drawing/2014/main" id="{1CF6C677-10ED-A246-B1D7-145E35A599B7}"/>
              </a:ext>
            </a:extLst>
          </p:cNvPr>
          <p:cNvSpPr>
            <a:spLocks noGrp="1"/>
          </p:cNvSpPr>
          <p:nvPr>
            <p:ph type="pic" sz="quarter" idx="15" hasCustomPrompt="1"/>
          </p:nvPr>
        </p:nvSpPr>
        <p:spPr>
          <a:xfrm>
            <a:off x="0" y="0"/>
            <a:ext cx="9144000" cy="5143500"/>
          </a:xfrm>
          <a:pattFill prst="wdUpDiag">
            <a:fgClr>
              <a:schemeClr val="bg1">
                <a:lumMod val="50000"/>
              </a:schemeClr>
            </a:fgClr>
            <a:bgClr>
              <a:schemeClr val="bg1">
                <a:lumMod val="65000"/>
              </a:schemeClr>
            </a:bgClr>
          </a:pattFill>
        </p:spPr>
        <p:txBody>
          <a:bodyPr/>
          <a:lstStyle>
            <a:lvl1pPr marL="0" indent="0">
              <a:buNone/>
              <a:defRPr>
                <a:solidFill>
                  <a:schemeClr val="bg1"/>
                </a:solidFill>
              </a:defRPr>
            </a:lvl1pPr>
          </a:lstStyle>
          <a:p>
            <a:r>
              <a:rPr lang="en-US" dirty="0"/>
              <a:t> DARK IMAGE BACKGROUND</a:t>
            </a:r>
          </a:p>
        </p:txBody>
      </p:sp>
      <p:sp>
        <p:nvSpPr>
          <p:cNvPr id="12" name="Espace réservé du numéro de diapositive 2">
            <a:extLst>
              <a:ext uri="{FF2B5EF4-FFF2-40B4-BE49-F238E27FC236}">
                <a16:creationId xmlns:a16="http://schemas.microsoft.com/office/drawing/2014/main" id="{5E6B0BDD-2859-4F0A-A7E1-A44BEFADC163}"/>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5" name="Espace réservé du pied de page 4">
            <a:extLst>
              <a:ext uri="{FF2B5EF4-FFF2-40B4-BE49-F238E27FC236}">
                <a16:creationId xmlns:a16="http://schemas.microsoft.com/office/drawing/2014/main" id="{F5A26E8D-D486-4A59-828C-BE9E51CDB5D2}"/>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a:t>
            </a:r>
            <a:r>
              <a:rPr lang="fr-FR" dirty="0" err="1"/>
              <a:t>Text</a:t>
            </a:r>
            <a:r>
              <a:rPr lang="fr-FR" dirty="0"/>
              <a:t> of the slide</a:t>
            </a:r>
          </a:p>
        </p:txBody>
      </p:sp>
      <p:grpSp>
        <p:nvGrpSpPr>
          <p:cNvPr id="9" name="Group 8">
            <a:extLst>
              <a:ext uri="{FF2B5EF4-FFF2-40B4-BE49-F238E27FC236}">
                <a16:creationId xmlns:a16="http://schemas.microsoft.com/office/drawing/2014/main" id="{620CB418-86F7-0545-973F-65E76D8CF5AC}"/>
              </a:ext>
            </a:extLst>
          </p:cNvPr>
          <p:cNvGrpSpPr/>
          <p:nvPr userDrawn="1"/>
        </p:nvGrpSpPr>
        <p:grpSpPr>
          <a:xfrm>
            <a:off x="8523674" y="4650582"/>
            <a:ext cx="324279" cy="295851"/>
            <a:chOff x="11309880" y="6178130"/>
            <a:chExt cx="490427" cy="447433"/>
          </a:xfrm>
        </p:grpSpPr>
        <p:sp>
          <p:nvSpPr>
            <p:cNvPr id="16" name="Freeform: Shape 6">
              <a:extLst>
                <a:ext uri="{FF2B5EF4-FFF2-40B4-BE49-F238E27FC236}">
                  <a16:creationId xmlns:a16="http://schemas.microsoft.com/office/drawing/2014/main" id="{E3E74843-6825-6A46-B415-1232E7727872}"/>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sz="1350"/>
            </a:p>
          </p:txBody>
        </p:sp>
        <p:sp>
          <p:nvSpPr>
            <p:cNvPr id="17" name="Freeform: Shape 8">
              <a:extLst>
                <a:ext uri="{FF2B5EF4-FFF2-40B4-BE49-F238E27FC236}">
                  <a16:creationId xmlns:a16="http://schemas.microsoft.com/office/drawing/2014/main" id="{5A411290-8972-4545-8D15-8ABC72ADC73F}"/>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sz="1350"/>
            </a:p>
          </p:txBody>
        </p:sp>
        <p:sp>
          <p:nvSpPr>
            <p:cNvPr id="18" name="Freeform: Shape 11">
              <a:extLst>
                <a:ext uri="{FF2B5EF4-FFF2-40B4-BE49-F238E27FC236}">
                  <a16:creationId xmlns:a16="http://schemas.microsoft.com/office/drawing/2014/main" id="{3BD513BC-30B9-5E48-B9CF-5F226A3F2E9F}"/>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sz="1350"/>
            </a:p>
          </p:txBody>
        </p:sp>
        <p:sp>
          <p:nvSpPr>
            <p:cNvPr id="19" name="Freeform: Shape 12">
              <a:extLst>
                <a:ext uri="{FF2B5EF4-FFF2-40B4-BE49-F238E27FC236}">
                  <a16:creationId xmlns:a16="http://schemas.microsoft.com/office/drawing/2014/main" id="{7D94ACA6-5036-FF45-ABD2-CF3090628031}"/>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sz="1350"/>
            </a:p>
          </p:txBody>
        </p:sp>
        <p:sp>
          <p:nvSpPr>
            <p:cNvPr id="20" name="Freeform: Shape 13">
              <a:extLst>
                <a:ext uri="{FF2B5EF4-FFF2-40B4-BE49-F238E27FC236}">
                  <a16:creationId xmlns:a16="http://schemas.microsoft.com/office/drawing/2014/main" id="{2F0BB174-D4EF-354F-A1CD-896D8C74C084}"/>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sz="1350"/>
            </a:p>
          </p:txBody>
        </p:sp>
        <p:sp>
          <p:nvSpPr>
            <p:cNvPr id="21" name="Freeform: Shape 14">
              <a:extLst>
                <a:ext uri="{FF2B5EF4-FFF2-40B4-BE49-F238E27FC236}">
                  <a16:creationId xmlns:a16="http://schemas.microsoft.com/office/drawing/2014/main" id="{897DAC1E-5327-E24A-A283-47A47326DFF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sz="1350"/>
            </a:p>
          </p:txBody>
        </p:sp>
        <p:sp>
          <p:nvSpPr>
            <p:cNvPr id="22" name="Freeform: Shape 15">
              <a:extLst>
                <a:ext uri="{FF2B5EF4-FFF2-40B4-BE49-F238E27FC236}">
                  <a16:creationId xmlns:a16="http://schemas.microsoft.com/office/drawing/2014/main" id="{B59B86F5-07B4-F644-AF40-72E662F2EF1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sz="1350"/>
            </a:p>
          </p:txBody>
        </p:sp>
        <p:sp>
          <p:nvSpPr>
            <p:cNvPr id="23" name="Freeform: Shape 16">
              <a:extLst>
                <a:ext uri="{FF2B5EF4-FFF2-40B4-BE49-F238E27FC236}">
                  <a16:creationId xmlns:a16="http://schemas.microsoft.com/office/drawing/2014/main" id="{9414FC8D-EE8D-DF4D-B400-B27E9462CA17}"/>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sz="1350"/>
            </a:p>
          </p:txBody>
        </p:sp>
        <p:sp>
          <p:nvSpPr>
            <p:cNvPr id="24" name="Freeform: Shape 17">
              <a:extLst>
                <a:ext uri="{FF2B5EF4-FFF2-40B4-BE49-F238E27FC236}">
                  <a16:creationId xmlns:a16="http://schemas.microsoft.com/office/drawing/2014/main" id="{9D1531B0-E167-944B-80EF-C4949722CEDC}"/>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sz="1350"/>
            </a:p>
          </p:txBody>
        </p:sp>
        <p:sp>
          <p:nvSpPr>
            <p:cNvPr id="25" name="Freeform: Shape 18">
              <a:extLst>
                <a:ext uri="{FF2B5EF4-FFF2-40B4-BE49-F238E27FC236}">
                  <a16:creationId xmlns:a16="http://schemas.microsoft.com/office/drawing/2014/main" id="{B5F8064E-9D3B-6849-918C-97169770AB81}"/>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sz="1350"/>
            </a:p>
          </p:txBody>
        </p:sp>
        <p:sp>
          <p:nvSpPr>
            <p:cNvPr id="26" name="Freeform: Shape 19">
              <a:extLst>
                <a:ext uri="{FF2B5EF4-FFF2-40B4-BE49-F238E27FC236}">
                  <a16:creationId xmlns:a16="http://schemas.microsoft.com/office/drawing/2014/main" id="{7D8FAF4F-E2DA-554E-A799-F10E3CF4A3AF}"/>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sz="1350"/>
            </a:p>
          </p:txBody>
        </p:sp>
        <p:sp>
          <p:nvSpPr>
            <p:cNvPr id="27" name="Freeform: Shape 20">
              <a:extLst>
                <a:ext uri="{FF2B5EF4-FFF2-40B4-BE49-F238E27FC236}">
                  <a16:creationId xmlns:a16="http://schemas.microsoft.com/office/drawing/2014/main" id="{D8068F6F-41F2-9543-BBF3-0ED059912615}"/>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sz="1350"/>
            </a:p>
          </p:txBody>
        </p:sp>
        <p:sp>
          <p:nvSpPr>
            <p:cNvPr id="28" name="Freeform: Shape 21">
              <a:extLst>
                <a:ext uri="{FF2B5EF4-FFF2-40B4-BE49-F238E27FC236}">
                  <a16:creationId xmlns:a16="http://schemas.microsoft.com/office/drawing/2014/main" id="{2F99224E-905D-5F4C-9026-F12446185CA4}"/>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sz="1350"/>
            </a:p>
          </p:txBody>
        </p:sp>
        <p:sp>
          <p:nvSpPr>
            <p:cNvPr id="29" name="Freeform: Shape 22">
              <a:extLst>
                <a:ext uri="{FF2B5EF4-FFF2-40B4-BE49-F238E27FC236}">
                  <a16:creationId xmlns:a16="http://schemas.microsoft.com/office/drawing/2014/main" id="{70F8F926-6F7B-FE4B-90CA-A8F1CDAE4933}"/>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sz="1350"/>
            </a:p>
          </p:txBody>
        </p:sp>
        <p:sp>
          <p:nvSpPr>
            <p:cNvPr id="30" name="Freeform: Shape 23">
              <a:extLst>
                <a:ext uri="{FF2B5EF4-FFF2-40B4-BE49-F238E27FC236}">
                  <a16:creationId xmlns:a16="http://schemas.microsoft.com/office/drawing/2014/main" id="{5E1D815B-6B93-274B-985D-FCBF0DEE42D2}"/>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sz="1350"/>
            </a:p>
          </p:txBody>
        </p:sp>
      </p:grpSp>
    </p:spTree>
    <p:extLst>
      <p:ext uri="{BB962C8B-B14F-4D97-AF65-F5344CB8AC3E}">
        <p14:creationId xmlns:p14="http://schemas.microsoft.com/office/powerpoint/2010/main" val="3962120591"/>
      </p:ext>
    </p:extLst>
  </p:cSld>
  <p:clrMapOvr>
    <a:masterClrMapping/>
  </p:clrMapOvr>
  <p:extLst>
    <p:ext uri="{DCECCB84-F9BA-43D5-87BE-67443E8EF086}">
      <p15:sldGuideLst xmlns:p15="http://schemas.microsoft.com/office/powerpoint/2012/main">
        <p15:guide id="1" pos="288">
          <p15:clr>
            <a:srgbClr val="F26B43"/>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0 column">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303589" y="1026448"/>
            <a:ext cx="5688680" cy="276999"/>
          </a:xfrm>
          <a:noFill/>
        </p:spPr>
        <p:txBody>
          <a:bodyPr wrap="square" lIns="72000" rIns="72000" bIns="0">
            <a:spAutoFit/>
          </a:bodyPr>
          <a:lstStyle>
            <a:lvl1pPr marL="0" indent="0">
              <a:buNone/>
              <a:defRPr sz="1500">
                <a:solidFill>
                  <a:schemeClr val="tx1">
                    <a:lumMod val="65000"/>
                    <a:lumOff val="35000"/>
                  </a:schemeClr>
                </a:solidFill>
              </a:defRPr>
            </a:lvl1pPr>
          </a:lstStyle>
          <a:p>
            <a:pPr lvl="0"/>
            <a:r>
              <a:rPr lang="en-GB" dirty="0"/>
              <a:t>Subtitle of the slide</a:t>
            </a: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p>
            <a:fld id="{D61AABEC-672F-4B68-B914-690DA978312C}" type="slidenum">
              <a:rPr lang="en-GB" smtClean="0"/>
              <a:pPr/>
              <a:t>‹#›</a:t>
            </a:fld>
            <a:r>
              <a:rPr lang="en-GB"/>
              <a:t> ‒ </a:t>
            </a:r>
            <a:endParaRPr lang="en-GB" dirty="0"/>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a:xfrm>
            <a:off x="303590" y="287112"/>
            <a:ext cx="8536821" cy="362407"/>
          </a:xfrm>
        </p:spPr>
        <p:txBody>
          <a:bodyPr/>
          <a:lstStyle>
            <a:lvl1pPr>
              <a:defRPr sz="1950" b="1" cap="none" spc="0">
                <a:solidFill>
                  <a:schemeClr val="tx1">
                    <a:lumMod val="65000"/>
                    <a:lumOff val="35000"/>
                  </a:schemeClr>
                </a:solidFill>
              </a:defRPr>
            </a:lvl1pPr>
          </a:lstStyle>
          <a:p>
            <a:r>
              <a:rPr lang="fr-FR" dirty="0" err="1"/>
              <a:t>Title</a:t>
            </a:r>
            <a:r>
              <a:rPr lang="fr-FR" dirty="0"/>
              <a:t> of the slide</a:t>
            </a:r>
          </a:p>
        </p:txBody>
      </p:sp>
      <p:sp>
        <p:nvSpPr>
          <p:cNvPr id="5" name="Footer Placeholder 4">
            <a:extLst>
              <a:ext uri="{FF2B5EF4-FFF2-40B4-BE49-F238E27FC236}">
                <a16:creationId xmlns:a16="http://schemas.microsoft.com/office/drawing/2014/main" id="{F9E7FF8B-A721-3F4D-8C19-A750B7DD8F44}"/>
              </a:ext>
            </a:extLst>
          </p:cNvPr>
          <p:cNvSpPr>
            <a:spLocks noGrp="1"/>
          </p:cNvSpPr>
          <p:nvPr>
            <p:ph type="ftr" sz="quarter" idx="19"/>
          </p:nvPr>
        </p:nvSpPr>
        <p:spPr/>
        <p:txBody>
          <a:bodyPr/>
          <a:lstStyle/>
          <a:p>
            <a:endParaRPr lang="en-US" dirty="0"/>
          </a:p>
        </p:txBody>
      </p:sp>
    </p:spTree>
    <p:extLst>
      <p:ext uri="{BB962C8B-B14F-4D97-AF65-F5344CB8AC3E}">
        <p14:creationId xmlns:p14="http://schemas.microsoft.com/office/powerpoint/2010/main" val="300868219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303589" y="1356615"/>
            <a:ext cx="5688680" cy="2901060"/>
          </a:xfrm>
        </p:spPr>
        <p:txBody>
          <a:bodyPr>
            <a:noAutofit/>
          </a:bodyPr>
          <a:lstStyle>
            <a:lvl1pPr>
              <a:spcBef>
                <a:spcPts val="1350"/>
              </a:spcBef>
              <a:defRPr sz="1200">
                <a:solidFill>
                  <a:schemeClr val="tx1">
                    <a:lumMod val="65000"/>
                    <a:lumOff val="35000"/>
                  </a:schemeClr>
                </a:solidFill>
              </a:defRPr>
            </a:lvl1pPr>
            <a:lvl2pPr marL="333375" indent="-233363">
              <a:buClrTx/>
              <a:buSzPct val="100000"/>
              <a:buFont typeface="Arial" panose="020B0604020202020204" pitchFamily="34" charset="0"/>
              <a:buChar char="•"/>
              <a:tabLst/>
              <a:defRPr sz="1200">
                <a:solidFill>
                  <a:schemeClr val="tx1">
                    <a:lumMod val="65000"/>
                    <a:lumOff val="35000"/>
                  </a:schemeClr>
                </a:solidFill>
              </a:defRPr>
            </a:lvl2pPr>
            <a:lvl3pPr>
              <a:defRPr sz="105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303589" y="1026448"/>
            <a:ext cx="5688680" cy="276999"/>
          </a:xfrm>
          <a:noFill/>
        </p:spPr>
        <p:txBody>
          <a:bodyPr wrap="square" lIns="72000" rIns="72000" bIns="0">
            <a:spAutoFit/>
          </a:bodyPr>
          <a:lstStyle>
            <a:lvl1pPr marL="0" indent="0">
              <a:buNone/>
              <a:defRPr sz="1500">
                <a:solidFill>
                  <a:schemeClr val="tx1">
                    <a:lumMod val="65000"/>
                    <a:lumOff val="35000"/>
                  </a:schemeClr>
                </a:solidFill>
              </a:defRPr>
            </a:lvl1pPr>
          </a:lstStyle>
          <a:p>
            <a:pPr lvl="0"/>
            <a:r>
              <a:rPr lang="en-GB" dirty="0"/>
              <a:t>Subtitle of the slide</a:t>
            </a: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p>
            <a:fld id="{D61AABEC-672F-4B68-B914-690DA978312C}" type="slidenum">
              <a:rPr lang="en-GB" smtClean="0"/>
              <a:pPr/>
              <a:t>‹#›</a:t>
            </a:fld>
            <a:r>
              <a:rPr lang="en-GB"/>
              <a:t> ‒ </a:t>
            </a:r>
            <a:endParaRPr lang="en-GB" dirty="0"/>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a:xfrm>
            <a:off x="303590" y="287112"/>
            <a:ext cx="8536821" cy="362407"/>
          </a:xfrm>
        </p:spPr>
        <p:txBody>
          <a:bodyPr/>
          <a:lstStyle>
            <a:lvl1pPr>
              <a:defRPr sz="1950" b="1" cap="none" spc="0">
                <a:solidFill>
                  <a:schemeClr val="tx1">
                    <a:lumMod val="65000"/>
                    <a:lumOff val="35000"/>
                  </a:schemeClr>
                </a:solidFill>
              </a:defRPr>
            </a:lvl1pPr>
          </a:lstStyle>
          <a:p>
            <a:r>
              <a:rPr lang="fr-FR" dirty="0" err="1"/>
              <a:t>Title</a:t>
            </a:r>
            <a:r>
              <a:rPr lang="fr-FR" dirty="0"/>
              <a:t> of the slide</a:t>
            </a:r>
          </a:p>
        </p:txBody>
      </p:sp>
      <p:sp>
        <p:nvSpPr>
          <p:cNvPr id="5" name="Footer Placeholder 4">
            <a:extLst>
              <a:ext uri="{FF2B5EF4-FFF2-40B4-BE49-F238E27FC236}">
                <a16:creationId xmlns:a16="http://schemas.microsoft.com/office/drawing/2014/main" id="{3C98C063-0943-5C47-87BE-EF3F5E1255CA}"/>
              </a:ext>
            </a:extLst>
          </p:cNvPr>
          <p:cNvSpPr>
            <a:spLocks noGrp="1"/>
          </p:cNvSpPr>
          <p:nvPr>
            <p:ph type="ftr" sz="quarter" idx="19"/>
          </p:nvPr>
        </p:nvSpPr>
        <p:spPr/>
        <p:txBody>
          <a:bodyPr/>
          <a:lstStyle/>
          <a:p>
            <a:endParaRPr lang="en-US" dirty="0"/>
          </a:p>
        </p:txBody>
      </p:sp>
    </p:spTree>
    <p:extLst>
      <p:ext uri="{BB962C8B-B14F-4D97-AF65-F5344CB8AC3E}">
        <p14:creationId xmlns:p14="http://schemas.microsoft.com/office/powerpoint/2010/main" val="1057614124"/>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1 column">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3474118" y="1356615"/>
            <a:ext cx="5351767" cy="2901060"/>
          </a:xfrm>
        </p:spPr>
        <p:txBody>
          <a:bodyPr>
            <a:noAutofit/>
          </a:bodyPr>
          <a:lstStyle>
            <a:lvl1pPr>
              <a:spcBef>
                <a:spcPts val="1350"/>
              </a:spcBef>
              <a:defRPr sz="1200">
                <a:solidFill>
                  <a:schemeClr val="tx1">
                    <a:lumMod val="65000"/>
                    <a:lumOff val="35000"/>
                  </a:schemeClr>
                </a:solidFill>
              </a:defRPr>
            </a:lvl1pPr>
            <a:lvl2pPr marL="333375" indent="-233363">
              <a:buClrTx/>
              <a:buSzPct val="100000"/>
              <a:buFont typeface="Arial" panose="020B0604020202020204" pitchFamily="34" charset="0"/>
              <a:buChar char="•"/>
              <a:tabLst/>
              <a:defRPr sz="1200">
                <a:solidFill>
                  <a:schemeClr val="tx1">
                    <a:lumMod val="65000"/>
                    <a:lumOff val="35000"/>
                  </a:schemeClr>
                </a:solidFill>
              </a:defRPr>
            </a:lvl2pPr>
            <a:lvl3pPr>
              <a:defRPr sz="105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3474118" y="1026448"/>
            <a:ext cx="5351768" cy="276999"/>
          </a:xfrm>
          <a:noFill/>
        </p:spPr>
        <p:txBody>
          <a:bodyPr wrap="square" lIns="72000" rIns="72000" bIns="0">
            <a:spAutoFit/>
          </a:bodyPr>
          <a:lstStyle>
            <a:lvl1pPr marL="0" indent="0">
              <a:buNone/>
              <a:defRPr sz="1500">
                <a:solidFill>
                  <a:schemeClr val="tx1">
                    <a:lumMod val="65000"/>
                    <a:lumOff val="35000"/>
                  </a:schemeClr>
                </a:solidFill>
              </a:defRPr>
            </a:lvl1pPr>
          </a:lstStyle>
          <a:p>
            <a:pPr lvl="0"/>
            <a:r>
              <a:rPr lang="en-GB" dirty="0"/>
              <a:t>Subtitle of the slide</a:t>
            </a: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p>
            <a:fld id="{D61AABEC-672F-4B68-B914-690DA978312C}" type="slidenum">
              <a:rPr lang="en-GB" smtClean="0"/>
              <a:pPr/>
              <a:t>‹#›</a:t>
            </a:fld>
            <a:r>
              <a:rPr lang="en-GB"/>
              <a:t> ‒ </a:t>
            </a:r>
            <a:endParaRPr lang="en-GB" dirty="0"/>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a:xfrm>
            <a:off x="303590" y="287112"/>
            <a:ext cx="8536821" cy="362407"/>
          </a:xfrm>
        </p:spPr>
        <p:txBody>
          <a:bodyPr/>
          <a:lstStyle>
            <a:lvl1pPr>
              <a:defRPr sz="1950" b="1" cap="none" spc="0">
                <a:solidFill>
                  <a:schemeClr val="tx1">
                    <a:lumMod val="65000"/>
                    <a:lumOff val="35000"/>
                  </a:schemeClr>
                </a:solidFill>
              </a:defRPr>
            </a:lvl1pPr>
          </a:lstStyle>
          <a:p>
            <a:r>
              <a:rPr lang="fr-FR" dirty="0" err="1"/>
              <a:t>Title</a:t>
            </a:r>
            <a:r>
              <a:rPr lang="fr-FR" dirty="0"/>
              <a:t> of the slide</a:t>
            </a:r>
          </a:p>
        </p:txBody>
      </p:sp>
      <p:sp>
        <p:nvSpPr>
          <p:cNvPr id="5" name="Footer Placeholder 4">
            <a:extLst>
              <a:ext uri="{FF2B5EF4-FFF2-40B4-BE49-F238E27FC236}">
                <a16:creationId xmlns:a16="http://schemas.microsoft.com/office/drawing/2014/main" id="{3C98C063-0943-5C47-87BE-EF3F5E1255CA}"/>
              </a:ext>
            </a:extLst>
          </p:cNvPr>
          <p:cNvSpPr>
            <a:spLocks noGrp="1"/>
          </p:cNvSpPr>
          <p:nvPr>
            <p:ph type="ftr" sz="quarter" idx="19"/>
          </p:nvPr>
        </p:nvSpPr>
        <p:spPr/>
        <p:txBody>
          <a:bodyPr/>
          <a:lstStyle/>
          <a:p>
            <a:endParaRPr lang="en-US" dirty="0"/>
          </a:p>
        </p:txBody>
      </p:sp>
    </p:spTree>
    <p:extLst>
      <p:ext uri="{BB962C8B-B14F-4D97-AF65-F5344CB8AC3E}">
        <p14:creationId xmlns:p14="http://schemas.microsoft.com/office/powerpoint/2010/main" val="101633992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303589" y="1356615"/>
            <a:ext cx="4133396" cy="2901060"/>
          </a:xfrm>
        </p:spPr>
        <p:txBody>
          <a:bodyPr>
            <a:noAutofit/>
          </a:bodyPr>
          <a:lstStyle>
            <a:lvl1pPr>
              <a:spcBef>
                <a:spcPts val="1350"/>
              </a:spcBef>
              <a:defRPr sz="1200">
                <a:solidFill>
                  <a:schemeClr val="tx1">
                    <a:lumMod val="65000"/>
                    <a:lumOff val="35000"/>
                  </a:schemeClr>
                </a:solidFill>
              </a:defRPr>
            </a:lvl1pPr>
            <a:lvl2pPr marL="335756" indent="-235744">
              <a:buClrTx/>
              <a:buSzPct val="100000"/>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4710718" y="1356615"/>
            <a:ext cx="4133396" cy="2901060"/>
          </a:xfrm>
        </p:spPr>
        <p:txBody>
          <a:bodyPr>
            <a:noAutofit/>
          </a:bodyPr>
          <a:lstStyle>
            <a:lvl1pPr>
              <a:spcBef>
                <a:spcPts val="1350"/>
              </a:spcBef>
              <a:defRPr sz="1200">
                <a:solidFill>
                  <a:schemeClr val="tx1">
                    <a:lumMod val="65000"/>
                    <a:lumOff val="35000"/>
                  </a:schemeClr>
                </a:solidFill>
              </a:defRPr>
            </a:lvl1pPr>
            <a:lvl2pPr marL="335756" indent="-235744">
              <a:buClrTx/>
              <a:buSzPct val="100000"/>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Text Placeholder 5">
            <a:extLst>
              <a:ext uri="{FF2B5EF4-FFF2-40B4-BE49-F238E27FC236}">
                <a16:creationId xmlns:a16="http://schemas.microsoft.com/office/drawing/2014/main" id="{4A8A9AC5-0E79-4DE0-B2FD-4BEFE45E6DD0}"/>
              </a:ext>
            </a:extLst>
          </p:cNvPr>
          <p:cNvSpPr>
            <a:spLocks noGrp="1"/>
          </p:cNvSpPr>
          <p:nvPr>
            <p:ph type="body" sz="quarter" idx="16" hasCustomPrompt="1"/>
          </p:nvPr>
        </p:nvSpPr>
        <p:spPr>
          <a:xfrm>
            <a:off x="303590" y="1026448"/>
            <a:ext cx="8536821" cy="276999"/>
          </a:xfrm>
          <a:noFill/>
        </p:spPr>
        <p:txBody>
          <a:bodyPr wrap="square" lIns="72000" rIns="72000" bIns="0">
            <a:spAutoFit/>
          </a:bodyPr>
          <a:lstStyle>
            <a:lvl1pPr marL="0" indent="0">
              <a:buNone/>
              <a:defRPr sz="1500">
                <a:solidFill>
                  <a:schemeClr val="tx1">
                    <a:lumMod val="65000"/>
                    <a:lumOff val="35000"/>
                  </a:schemeClr>
                </a:solidFill>
              </a:defRPr>
            </a:lvl1pPr>
          </a:lstStyle>
          <a:p>
            <a:pPr lvl="0"/>
            <a:r>
              <a:rPr lang="en-GB" dirty="0"/>
              <a:t>Subtitle of the slide</a:t>
            </a:r>
          </a:p>
        </p:txBody>
      </p:sp>
      <p:sp>
        <p:nvSpPr>
          <p:cNvPr id="6" name="Espace réservé du numéro de diapositive 5">
            <a:extLst>
              <a:ext uri="{FF2B5EF4-FFF2-40B4-BE49-F238E27FC236}">
                <a16:creationId xmlns:a16="http://schemas.microsoft.com/office/drawing/2014/main" id="{84B133EB-BD49-4C88-BF23-773A2466DB44}"/>
              </a:ext>
            </a:extLst>
          </p:cNvPr>
          <p:cNvSpPr>
            <a:spLocks noGrp="1"/>
          </p:cNvSpPr>
          <p:nvPr>
            <p:ph type="sldNum" sz="quarter" idx="17"/>
          </p:nvPr>
        </p:nvSpPr>
        <p:spPr/>
        <p:txBody>
          <a:bodyPr/>
          <a:lstStyle/>
          <a:p>
            <a:fld id="{D61AABEC-672F-4B68-B914-690DA978312C}" type="slidenum">
              <a:rPr lang="en-GB" smtClean="0"/>
              <a:pPr/>
              <a:t>‹#›</a:t>
            </a:fld>
            <a:r>
              <a:rPr lang="en-GB"/>
              <a:t> ‒ </a:t>
            </a:r>
            <a:endParaRPr lang="en-GB" dirty="0"/>
          </a:p>
        </p:txBody>
      </p:sp>
      <p:sp>
        <p:nvSpPr>
          <p:cNvPr id="7" name="Titre 6">
            <a:extLst>
              <a:ext uri="{FF2B5EF4-FFF2-40B4-BE49-F238E27FC236}">
                <a16:creationId xmlns:a16="http://schemas.microsoft.com/office/drawing/2014/main" id="{A8E7ED9E-A328-4987-9140-8AE92695412D}"/>
              </a:ext>
            </a:extLst>
          </p:cNvPr>
          <p:cNvSpPr>
            <a:spLocks noGrp="1"/>
          </p:cNvSpPr>
          <p:nvPr>
            <p:ph type="title" hasCustomPrompt="1"/>
          </p:nvPr>
        </p:nvSpPr>
        <p:spPr>
          <a:xfrm>
            <a:off x="303590" y="287112"/>
            <a:ext cx="8536821" cy="362407"/>
          </a:xfrm>
        </p:spPr>
        <p:txBody>
          <a:bodyPr/>
          <a:lstStyle>
            <a:lvl1pPr>
              <a:defRPr sz="1950" b="1" cap="none" spc="0">
                <a:solidFill>
                  <a:schemeClr val="tx1">
                    <a:lumMod val="65000"/>
                    <a:lumOff val="35000"/>
                  </a:schemeClr>
                </a:solidFill>
              </a:defRPr>
            </a:lvl1pPr>
          </a:lstStyle>
          <a:p>
            <a:r>
              <a:rPr lang="fr-FR" dirty="0" err="1"/>
              <a:t>Title</a:t>
            </a:r>
            <a:r>
              <a:rPr lang="fr-FR" dirty="0"/>
              <a:t> of the slide</a:t>
            </a:r>
          </a:p>
        </p:txBody>
      </p:sp>
      <p:sp>
        <p:nvSpPr>
          <p:cNvPr id="8" name="Footer Placeholder 7">
            <a:extLst>
              <a:ext uri="{FF2B5EF4-FFF2-40B4-BE49-F238E27FC236}">
                <a16:creationId xmlns:a16="http://schemas.microsoft.com/office/drawing/2014/main" id="{87701254-3745-584F-9264-052D1D811AE8}"/>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70941304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columns with divider">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303589" y="1356615"/>
            <a:ext cx="4133396" cy="2901060"/>
          </a:xfrm>
        </p:spPr>
        <p:txBody>
          <a:bodyPr>
            <a:noAutofit/>
          </a:bodyPr>
          <a:lstStyle>
            <a:lvl1pPr>
              <a:spcBef>
                <a:spcPts val="1350"/>
              </a:spcBef>
              <a:defRPr sz="1200">
                <a:solidFill>
                  <a:schemeClr val="tx1">
                    <a:lumMod val="65000"/>
                    <a:lumOff val="35000"/>
                  </a:schemeClr>
                </a:solidFill>
              </a:defRPr>
            </a:lvl1pPr>
            <a:lvl2pPr marL="335756" indent="-235744">
              <a:buClrTx/>
              <a:buSzPct val="100000"/>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4710718" y="1356615"/>
            <a:ext cx="4133396" cy="2901060"/>
          </a:xfrm>
        </p:spPr>
        <p:txBody>
          <a:bodyPr>
            <a:noAutofit/>
          </a:bodyPr>
          <a:lstStyle>
            <a:lvl1pPr>
              <a:spcBef>
                <a:spcPts val="1350"/>
              </a:spcBef>
              <a:defRPr sz="1200">
                <a:solidFill>
                  <a:schemeClr val="tx1">
                    <a:lumMod val="65000"/>
                    <a:lumOff val="35000"/>
                  </a:schemeClr>
                </a:solidFill>
              </a:defRPr>
            </a:lvl1pPr>
            <a:lvl2pPr marL="335756" indent="-235744">
              <a:buClrTx/>
              <a:buSzPct val="100000"/>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Text Placeholder 5">
            <a:extLst>
              <a:ext uri="{FF2B5EF4-FFF2-40B4-BE49-F238E27FC236}">
                <a16:creationId xmlns:a16="http://schemas.microsoft.com/office/drawing/2014/main" id="{4A8A9AC5-0E79-4DE0-B2FD-4BEFE45E6DD0}"/>
              </a:ext>
            </a:extLst>
          </p:cNvPr>
          <p:cNvSpPr>
            <a:spLocks noGrp="1"/>
          </p:cNvSpPr>
          <p:nvPr>
            <p:ph type="body" sz="quarter" idx="16" hasCustomPrompt="1"/>
          </p:nvPr>
        </p:nvSpPr>
        <p:spPr>
          <a:xfrm>
            <a:off x="303589" y="1026448"/>
            <a:ext cx="8536813" cy="276999"/>
          </a:xfrm>
          <a:noFill/>
        </p:spPr>
        <p:txBody>
          <a:bodyPr wrap="square" lIns="72000" rIns="72000" bIns="0">
            <a:spAutoFit/>
          </a:bodyPr>
          <a:lstStyle>
            <a:lvl1pPr marL="0" indent="0">
              <a:buNone/>
              <a:defRPr sz="1500">
                <a:solidFill>
                  <a:schemeClr val="tx1">
                    <a:lumMod val="65000"/>
                    <a:lumOff val="35000"/>
                  </a:schemeClr>
                </a:solidFill>
              </a:defRPr>
            </a:lvl1pPr>
          </a:lstStyle>
          <a:p>
            <a:pPr lvl="0"/>
            <a:r>
              <a:rPr lang="en-GB" dirty="0"/>
              <a:t>Subtitle of the slide</a:t>
            </a:r>
          </a:p>
        </p:txBody>
      </p:sp>
      <p:sp>
        <p:nvSpPr>
          <p:cNvPr id="6" name="Espace réservé du numéro de diapositive 5">
            <a:extLst>
              <a:ext uri="{FF2B5EF4-FFF2-40B4-BE49-F238E27FC236}">
                <a16:creationId xmlns:a16="http://schemas.microsoft.com/office/drawing/2014/main" id="{84B133EB-BD49-4C88-BF23-773A2466DB44}"/>
              </a:ext>
            </a:extLst>
          </p:cNvPr>
          <p:cNvSpPr>
            <a:spLocks noGrp="1"/>
          </p:cNvSpPr>
          <p:nvPr>
            <p:ph type="sldNum" sz="quarter" idx="17"/>
          </p:nvPr>
        </p:nvSpPr>
        <p:spPr/>
        <p:txBody>
          <a:bodyPr/>
          <a:lstStyle/>
          <a:p>
            <a:fld id="{D61AABEC-672F-4B68-B914-690DA978312C}" type="slidenum">
              <a:rPr lang="en-GB" smtClean="0"/>
              <a:pPr/>
              <a:t>‹#›</a:t>
            </a:fld>
            <a:r>
              <a:rPr lang="en-GB"/>
              <a:t> ‒ </a:t>
            </a:r>
            <a:endParaRPr lang="en-GB" dirty="0"/>
          </a:p>
        </p:txBody>
      </p:sp>
      <p:sp>
        <p:nvSpPr>
          <p:cNvPr id="7" name="Titre 6">
            <a:extLst>
              <a:ext uri="{FF2B5EF4-FFF2-40B4-BE49-F238E27FC236}">
                <a16:creationId xmlns:a16="http://schemas.microsoft.com/office/drawing/2014/main" id="{A8E7ED9E-A328-4987-9140-8AE92695412D}"/>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cxnSp>
        <p:nvCxnSpPr>
          <p:cNvPr id="12" name="Straight Connector 35">
            <a:extLst>
              <a:ext uri="{FF2B5EF4-FFF2-40B4-BE49-F238E27FC236}">
                <a16:creationId xmlns:a16="http://schemas.microsoft.com/office/drawing/2014/main" id="{C67592C2-0DB8-4942-A571-6655A988B75E}"/>
              </a:ext>
            </a:extLst>
          </p:cNvPr>
          <p:cNvCxnSpPr>
            <a:cxnSpLocks/>
          </p:cNvCxnSpPr>
          <p:nvPr userDrawn="1"/>
        </p:nvCxnSpPr>
        <p:spPr>
          <a:xfrm flipV="1">
            <a:off x="4571954" y="1356615"/>
            <a:ext cx="0" cy="290106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54153283-F8BA-DB4D-BBB9-8179CE025571}"/>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345562275"/>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303589" y="1356615"/>
            <a:ext cx="2725365" cy="2901060"/>
          </a:xfrm>
        </p:spPr>
        <p:txBody>
          <a:bodyPr>
            <a:noAutofit/>
          </a:bodyPr>
          <a:lstStyle>
            <a:lvl1pPr>
              <a:spcBef>
                <a:spcPts val="1350"/>
              </a:spcBef>
              <a:defRPr sz="1200">
                <a:solidFill>
                  <a:schemeClr val="tx1">
                    <a:lumMod val="65000"/>
                    <a:lumOff val="35000"/>
                  </a:schemeClr>
                </a:solidFill>
              </a:defRPr>
            </a:lvl1pPr>
            <a:lvl2pPr marL="335756" indent="-235744">
              <a:buClrTx/>
              <a:buSzPct val="100000"/>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3209318" y="1356615"/>
            <a:ext cx="2725365" cy="2901060"/>
          </a:xfrm>
        </p:spPr>
        <p:txBody>
          <a:bodyPr>
            <a:noAutofit/>
          </a:bodyPr>
          <a:lstStyle>
            <a:lvl1pPr>
              <a:spcBef>
                <a:spcPts val="1350"/>
              </a:spcBef>
              <a:defRPr sz="1200">
                <a:solidFill>
                  <a:schemeClr val="tx1">
                    <a:lumMod val="65000"/>
                    <a:lumOff val="35000"/>
                  </a:schemeClr>
                </a:solidFill>
              </a:defRPr>
            </a:lvl1pPr>
            <a:lvl2pPr marL="335756" indent="-235744">
              <a:buClrTx/>
              <a:buSzPct val="100000"/>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6115026" y="1356615"/>
            <a:ext cx="2725365" cy="2901060"/>
          </a:xfrm>
        </p:spPr>
        <p:txBody>
          <a:bodyPr>
            <a:noAutofit/>
          </a:bodyPr>
          <a:lstStyle>
            <a:lvl1pPr>
              <a:spcBef>
                <a:spcPts val="1350"/>
              </a:spcBef>
              <a:defRPr sz="1200">
                <a:solidFill>
                  <a:schemeClr val="tx1">
                    <a:lumMod val="65000"/>
                    <a:lumOff val="35000"/>
                  </a:schemeClr>
                </a:solidFill>
              </a:defRPr>
            </a:lvl1pPr>
            <a:lvl2pPr marL="335756" indent="-235744">
              <a:buClrTx/>
              <a:buSzPct val="100000"/>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a:p>
            <a:pPr lvl="0"/>
            <a:endParaRPr lang="en-GB" dirty="0"/>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303589" y="1026448"/>
            <a:ext cx="8536802" cy="276999"/>
          </a:xfrm>
          <a:noFill/>
        </p:spPr>
        <p:txBody>
          <a:bodyPr wrap="square" lIns="72000" rIns="72000" bIns="0">
            <a:spAutoFit/>
          </a:bodyPr>
          <a:lstStyle>
            <a:lvl1pPr marL="0" indent="0">
              <a:buNone/>
              <a:defRPr sz="1500">
                <a:solidFill>
                  <a:schemeClr val="tx1">
                    <a:lumMod val="65000"/>
                    <a:lumOff val="35000"/>
                  </a:schemeClr>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5" name="Footer Placeholder 4">
            <a:extLst>
              <a:ext uri="{FF2B5EF4-FFF2-40B4-BE49-F238E27FC236}">
                <a16:creationId xmlns:a16="http://schemas.microsoft.com/office/drawing/2014/main" id="{647F8BDC-5645-6B42-8D9C-4F766A3875CF}"/>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122672030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columns with divider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303589" y="1356615"/>
            <a:ext cx="2725365" cy="2901060"/>
          </a:xfrm>
        </p:spPr>
        <p:txBody>
          <a:bodyPr>
            <a:noAutofit/>
          </a:bodyPr>
          <a:lstStyle>
            <a:lvl1pPr>
              <a:spcBef>
                <a:spcPts val="1350"/>
              </a:spcBef>
              <a:defRPr sz="1200">
                <a:solidFill>
                  <a:schemeClr val="tx1">
                    <a:lumMod val="65000"/>
                    <a:lumOff val="35000"/>
                  </a:schemeClr>
                </a:solidFill>
              </a:defRPr>
            </a:lvl1pPr>
            <a:lvl2pPr marL="335756" indent="-235744">
              <a:buClrTx/>
              <a:buSzPct val="100000"/>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a:solidFill>
                  <a:schemeClr val="bg2"/>
                </a:solidFill>
              </a:defRPr>
            </a:lvl4pPr>
            <a:lvl5pPr>
              <a:defRPr>
                <a:solidFill>
                  <a:schemeClr val="bg2"/>
                </a:solidFill>
              </a:defRPr>
            </a:lvl5pPr>
          </a:lstStyle>
          <a:p>
            <a:pPr marL="64294" marR="0" lvl="0" indent="-64294" algn="l" defTabSz="685800" rtl="0" eaLnBrk="1" fontAlgn="auto" latinLnBrk="0" hangingPunct="1">
              <a:lnSpc>
                <a:spcPct val="100000"/>
              </a:lnSpc>
              <a:spcBef>
                <a:spcPts val="1350"/>
              </a:spcBef>
              <a:spcAft>
                <a:spcPts val="0"/>
              </a:spcAft>
              <a:buClrTx/>
              <a:buSzPct val="50000"/>
              <a:buFont typeface="HelveticaNeueLT Std Lt Cn" panose="020B0406020202030204" pitchFamily="34" charset="0"/>
              <a:buChar char=" "/>
              <a:tabLst/>
              <a:defRPr/>
            </a:pPr>
            <a:r>
              <a:rPr lang="en-GB" dirty="0"/>
              <a:t>Click to change the text styles on the slide master</a:t>
            </a:r>
          </a:p>
          <a:p>
            <a:pPr lvl="1"/>
            <a:r>
              <a:rPr lang="en-GB" dirty="0"/>
              <a:t>Second level</a:t>
            </a:r>
          </a:p>
          <a:p>
            <a:pPr lvl="2"/>
            <a:r>
              <a:rPr lang="en-GB" dirty="0"/>
              <a:t>Third level</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3209318" y="1356615"/>
            <a:ext cx="2725365" cy="2901060"/>
          </a:xfrm>
        </p:spPr>
        <p:txBody>
          <a:bodyPr>
            <a:noAutofit/>
          </a:bodyPr>
          <a:lstStyle>
            <a:lvl1pPr>
              <a:spcBef>
                <a:spcPts val="1350"/>
              </a:spcBef>
              <a:defRPr sz="1200">
                <a:solidFill>
                  <a:schemeClr val="tx1">
                    <a:lumMod val="65000"/>
                    <a:lumOff val="35000"/>
                  </a:schemeClr>
                </a:solidFill>
              </a:defRPr>
            </a:lvl1pPr>
            <a:lvl2pPr marL="335756" indent="-235744">
              <a:buClrTx/>
              <a:buSzPct val="100000"/>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6115026" y="1356615"/>
            <a:ext cx="2725365" cy="2901060"/>
          </a:xfrm>
        </p:spPr>
        <p:txBody>
          <a:bodyPr>
            <a:noAutofit/>
          </a:bodyPr>
          <a:lstStyle>
            <a:lvl1pPr>
              <a:spcBef>
                <a:spcPts val="1350"/>
              </a:spcBef>
              <a:defRPr sz="1200">
                <a:solidFill>
                  <a:schemeClr val="tx1">
                    <a:lumMod val="65000"/>
                    <a:lumOff val="35000"/>
                  </a:schemeClr>
                </a:solidFill>
              </a:defRPr>
            </a:lvl1pPr>
            <a:lvl2pPr marL="335756" indent="-235744">
              <a:buClrTx/>
              <a:buSzPct val="100000"/>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303589" y="1026448"/>
            <a:ext cx="8536795" cy="276999"/>
          </a:xfrm>
          <a:noFill/>
        </p:spPr>
        <p:txBody>
          <a:bodyPr wrap="square" lIns="72000" rIns="72000" bIns="0">
            <a:spAutoFit/>
          </a:bodyPr>
          <a:lstStyle>
            <a:lvl1pPr marL="0" indent="0">
              <a:buNone/>
              <a:defRPr sz="1500">
                <a:solidFill>
                  <a:schemeClr val="tx1">
                    <a:lumMod val="65000"/>
                    <a:lumOff val="35000"/>
                  </a:schemeClr>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cxnSp>
        <p:nvCxnSpPr>
          <p:cNvPr id="15" name="Straight Connector 35">
            <a:extLst>
              <a:ext uri="{FF2B5EF4-FFF2-40B4-BE49-F238E27FC236}">
                <a16:creationId xmlns:a16="http://schemas.microsoft.com/office/drawing/2014/main" id="{418BE7AA-B05F-40FC-BE65-334D5A780A55}"/>
              </a:ext>
            </a:extLst>
          </p:cNvPr>
          <p:cNvCxnSpPr>
            <a:cxnSpLocks/>
          </p:cNvCxnSpPr>
          <p:nvPr userDrawn="1"/>
        </p:nvCxnSpPr>
        <p:spPr>
          <a:xfrm flipV="1">
            <a:off x="3119136" y="1356615"/>
            <a:ext cx="0" cy="290106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8E28A143-6AE4-4026-8B3B-9C8721F9340E}"/>
              </a:ext>
            </a:extLst>
          </p:cNvPr>
          <p:cNvCxnSpPr>
            <a:cxnSpLocks/>
          </p:cNvCxnSpPr>
          <p:nvPr userDrawn="1"/>
        </p:nvCxnSpPr>
        <p:spPr>
          <a:xfrm flipV="1">
            <a:off x="6024854" y="1356615"/>
            <a:ext cx="0" cy="290106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F0B2139F-767C-8842-81A3-86AD50CE2EDD}"/>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39163048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303589" y="1026448"/>
            <a:ext cx="8536802" cy="276999"/>
          </a:xfrm>
          <a:noFill/>
        </p:spPr>
        <p:txBody>
          <a:bodyPr wrap="square" lIns="72000" rIns="72000" bIns="0">
            <a:spAutoFit/>
          </a:bodyPr>
          <a:lstStyle>
            <a:lvl1pPr marL="0" indent="0">
              <a:buNone/>
              <a:defRPr sz="1500">
                <a:solidFill>
                  <a:schemeClr val="tx1">
                    <a:lumMod val="65000"/>
                    <a:lumOff val="35000"/>
                  </a:schemeClr>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303590" y="287113"/>
            <a:ext cx="8536821" cy="362407"/>
          </a:xfrm>
        </p:spPr>
        <p:txBody>
          <a:bodyPr/>
          <a:lstStyle>
            <a:lvl1pPr>
              <a:defRPr/>
            </a:lvl1pPr>
          </a:lstStyle>
          <a:p>
            <a:r>
              <a:rPr lang="fr-FR" dirty="0" err="1"/>
              <a:t>Title</a:t>
            </a:r>
            <a:r>
              <a:rPr lang="fr-FR" dirty="0"/>
              <a:t> of the slide</a:t>
            </a:r>
          </a:p>
        </p:txBody>
      </p:sp>
      <p:sp>
        <p:nvSpPr>
          <p:cNvPr id="16" name="Content Placeholder 2">
            <a:extLst>
              <a:ext uri="{FF2B5EF4-FFF2-40B4-BE49-F238E27FC236}">
                <a16:creationId xmlns:a16="http://schemas.microsoft.com/office/drawing/2014/main" id="{C3448DD5-93B4-4A86-B5D7-CD4057F61538}"/>
              </a:ext>
            </a:extLst>
          </p:cNvPr>
          <p:cNvSpPr>
            <a:spLocks noGrp="1"/>
          </p:cNvSpPr>
          <p:nvPr>
            <p:ph idx="1" hasCustomPrompt="1"/>
          </p:nvPr>
        </p:nvSpPr>
        <p:spPr>
          <a:xfrm>
            <a:off x="303589" y="1356615"/>
            <a:ext cx="2000365" cy="2901060"/>
          </a:xfrm>
        </p:spPr>
        <p:txBody>
          <a:bodyPr>
            <a:noAutofit/>
          </a:bodyPr>
          <a:lstStyle>
            <a:lvl1pPr>
              <a:spcBef>
                <a:spcPts val="1350"/>
              </a:spcBef>
              <a:defRPr sz="1200">
                <a:solidFill>
                  <a:schemeClr val="tx1">
                    <a:lumMod val="65000"/>
                    <a:lumOff val="35000"/>
                  </a:schemeClr>
                </a:solidFill>
              </a:defRPr>
            </a:lvl1pPr>
            <a:lvl2pPr marL="335756" indent="-235744">
              <a:buClrTx/>
              <a:buSzPct val="100000"/>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7" name="Content Placeholder 2">
            <a:extLst>
              <a:ext uri="{FF2B5EF4-FFF2-40B4-BE49-F238E27FC236}">
                <a16:creationId xmlns:a16="http://schemas.microsoft.com/office/drawing/2014/main" id="{3D580420-D108-4DFA-B447-3503E53C92F1}"/>
              </a:ext>
            </a:extLst>
          </p:cNvPr>
          <p:cNvSpPr>
            <a:spLocks noGrp="1"/>
          </p:cNvSpPr>
          <p:nvPr>
            <p:ph idx="15" hasCustomPrompt="1"/>
          </p:nvPr>
        </p:nvSpPr>
        <p:spPr>
          <a:xfrm>
            <a:off x="2482401" y="1356615"/>
            <a:ext cx="2000365" cy="2901060"/>
          </a:xfrm>
        </p:spPr>
        <p:txBody>
          <a:bodyPr>
            <a:noAutofit/>
          </a:bodyPr>
          <a:lstStyle>
            <a:lvl1pPr>
              <a:spcBef>
                <a:spcPts val="1350"/>
              </a:spcBef>
              <a:defRPr sz="1200">
                <a:solidFill>
                  <a:schemeClr val="tx1">
                    <a:lumMod val="65000"/>
                    <a:lumOff val="35000"/>
                  </a:schemeClr>
                </a:solidFill>
              </a:defRPr>
            </a:lvl1pPr>
            <a:lvl2pPr marL="335756" indent="-235744">
              <a:buClrTx/>
              <a:buSzPct val="100000"/>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8" name="Content Placeholder 2">
            <a:extLst>
              <a:ext uri="{FF2B5EF4-FFF2-40B4-BE49-F238E27FC236}">
                <a16:creationId xmlns:a16="http://schemas.microsoft.com/office/drawing/2014/main" id="{22215690-EA4B-4816-B47C-BFB80C4C015D}"/>
              </a:ext>
            </a:extLst>
          </p:cNvPr>
          <p:cNvSpPr>
            <a:spLocks noGrp="1"/>
          </p:cNvSpPr>
          <p:nvPr>
            <p:ph idx="16" hasCustomPrompt="1"/>
          </p:nvPr>
        </p:nvSpPr>
        <p:spPr>
          <a:xfrm>
            <a:off x="4661214" y="1356615"/>
            <a:ext cx="2000365" cy="2901060"/>
          </a:xfrm>
        </p:spPr>
        <p:txBody>
          <a:bodyPr>
            <a:noAutofit/>
          </a:bodyPr>
          <a:lstStyle>
            <a:lvl1pPr>
              <a:spcBef>
                <a:spcPts val="1350"/>
              </a:spcBef>
              <a:defRPr sz="1200">
                <a:solidFill>
                  <a:schemeClr val="tx1">
                    <a:lumMod val="65000"/>
                    <a:lumOff val="35000"/>
                  </a:schemeClr>
                </a:solidFill>
              </a:defRPr>
            </a:lvl1pPr>
            <a:lvl2pPr marL="335756" indent="-235744">
              <a:buClrTx/>
              <a:buSzPct val="100000"/>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9" name="Content Placeholder 2">
            <a:extLst>
              <a:ext uri="{FF2B5EF4-FFF2-40B4-BE49-F238E27FC236}">
                <a16:creationId xmlns:a16="http://schemas.microsoft.com/office/drawing/2014/main" id="{17D90A67-975F-482E-9AB6-7B0ED64C41FE}"/>
              </a:ext>
            </a:extLst>
          </p:cNvPr>
          <p:cNvSpPr>
            <a:spLocks noGrp="1"/>
          </p:cNvSpPr>
          <p:nvPr>
            <p:ph idx="19" hasCustomPrompt="1"/>
          </p:nvPr>
        </p:nvSpPr>
        <p:spPr>
          <a:xfrm>
            <a:off x="6840027" y="1356615"/>
            <a:ext cx="2000365" cy="2901060"/>
          </a:xfrm>
        </p:spPr>
        <p:txBody>
          <a:bodyPr>
            <a:noAutofit/>
          </a:bodyPr>
          <a:lstStyle>
            <a:lvl1pPr>
              <a:spcBef>
                <a:spcPts val="1350"/>
              </a:spcBef>
              <a:defRPr sz="1200">
                <a:solidFill>
                  <a:schemeClr val="tx1">
                    <a:lumMod val="65000"/>
                    <a:lumOff val="35000"/>
                  </a:schemeClr>
                </a:solidFill>
              </a:defRPr>
            </a:lvl1pPr>
            <a:lvl2pPr marL="335756" indent="-235744">
              <a:buClrTx/>
              <a:buSzPct val="100000"/>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3" name="Footer Placeholder 2">
            <a:extLst>
              <a:ext uri="{FF2B5EF4-FFF2-40B4-BE49-F238E27FC236}">
                <a16:creationId xmlns:a16="http://schemas.microsoft.com/office/drawing/2014/main" id="{4786D855-7592-BE44-8E9C-9A4C662297C4}"/>
              </a:ext>
            </a:extLst>
          </p:cNvPr>
          <p:cNvSpPr>
            <a:spLocks noGrp="1"/>
          </p:cNvSpPr>
          <p:nvPr>
            <p:ph type="ftr" sz="quarter" idx="20"/>
          </p:nvPr>
        </p:nvSpPr>
        <p:spPr/>
        <p:txBody>
          <a:bodyPr/>
          <a:lstStyle>
            <a:lvl1pPr>
              <a:defRPr/>
            </a:lvl1pPr>
          </a:lstStyle>
          <a:p>
            <a:endParaRPr lang="en-US" dirty="0"/>
          </a:p>
        </p:txBody>
      </p:sp>
    </p:spTree>
    <p:extLst>
      <p:ext uri="{BB962C8B-B14F-4D97-AF65-F5344CB8AC3E}">
        <p14:creationId xmlns:p14="http://schemas.microsoft.com/office/powerpoint/2010/main" val="34070972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46971" cy="4615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4000" y="243073"/>
            <a:ext cx="6718167" cy="442661"/>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5" name="Content Placeholder 2"/>
          <p:cNvSpPr>
            <a:spLocks noGrp="1"/>
          </p:cNvSpPr>
          <p:nvPr>
            <p:ph idx="12" hasCustomPrompt="1"/>
          </p:nvPr>
        </p:nvSpPr>
        <p:spPr>
          <a:xfrm>
            <a:off x="947451"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
        <p:nvSpPr>
          <p:cNvPr id="10" name="Picture Placeholder 8"/>
          <p:cNvSpPr>
            <a:spLocks noGrp="1"/>
          </p:cNvSpPr>
          <p:nvPr>
            <p:ph type="pic" sz="quarter" idx="15" hasCustomPrompt="1"/>
          </p:nvPr>
        </p:nvSpPr>
        <p:spPr>
          <a:xfrm>
            <a:off x="262929" y="1239836"/>
            <a:ext cx="684522" cy="578779"/>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11" name="Picture Placeholder 8"/>
          <p:cNvSpPr>
            <a:spLocks noGrp="1"/>
          </p:cNvSpPr>
          <p:nvPr>
            <p:ph type="pic" sz="quarter" idx="18" hasCustomPrompt="1"/>
          </p:nvPr>
        </p:nvSpPr>
        <p:spPr>
          <a:xfrm>
            <a:off x="3196468" y="1239836"/>
            <a:ext cx="684522" cy="578779"/>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12" name="Picture Placeholder 8"/>
          <p:cNvSpPr>
            <a:spLocks noGrp="1"/>
          </p:cNvSpPr>
          <p:nvPr>
            <p:ph type="pic" sz="quarter" idx="19" hasCustomPrompt="1"/>
          </p:nvPr>
        </p:nvSpPr>
        <p:spPr>
          <a:xfrm>
            <a:off x="6147915" y="1239836"/>
            <a:ext cx="684522" cy="578779"/>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4" name="Text Placeholder 3"/>
          <p:cNvSpPr>
            <a:spLocks noGrp="1"/>
          </p:cNvSpPr>
          <p:nvPr>
            <p:ph type="body" sz="quarter" idx="20" hasCustomPrompt="1"/>
          </p:nvPr>
        </p:nvSpPr>
        <p:spPr>
          <a:xfrm>
            <a:off x="263525" y="1918036"/>
            <a:ext cx="2625725" cy="947738"/>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3" name="Text Placeholder 3"/>
          <p:cNvSpPr>
            <a:spLocks noGrp="1"/>
          </p:cNvSpPr>
          <p:nvPr>
            <p:ph type="body" sz="quarter" idx="21" hasCustomPrompt="1"/>
          </p:nvPr>
        </p:nvSpPr>
        <p:spPr>
          <a:xfrm>
            <a:off x="3196468" y="1918036"/>
            <a:ext cx="2625725" cy="947738"/>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4" name="Text Placeholder 3"/>
          <p:cNvSpPr>
            <a:spLocks noGrp="1"/>
          </p:cNvSpPr>
          <p:nvPr>
            <p:ph type="body" sz="quarter" idx="22" hasCustomPrompt="1"/>
          </p:nvPr>
        </p:nvSpPr>
        <p:spPr>
          <a:xfrm>
            <a:off x="6143701" y="1918036"/>
            <a:ext cx="2625725" cy="947738"/>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24" name="Content Placeholder 2"/>
          <p:cNvSpPr>
            <a:spLocks noGrp="1"/>
          </p:cNvSpPr>
          <p:nvPr>
            <p:ph idx="23" hasCustomPrompt="1"/>
          </p:nvPr>
        </p:nvSpPr>
        <p:spPr>
          <a:xfrm>
            <a:off x="3880990"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
        <p:nvSpPr>
          <p:cNvPr id="25" name="Content Placeholder 2"/>
          <p:cNvSpPr>
            <a:spLocks noGrp="1"/>
          </p:cNvSpPr>
          <p:nvPr>
            <p:ph idx="24" hasCustomPrompt="1"/>
          </p:nvPr>
        </p:nvSpPr>
        <p:spPr>
          <a:xfrm>
            <a:off x="6832437"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Tree>
    <p:extLst>
      <p:ext uri="{BB962C8B-B14F-4D97-AF65-F5344CB8AC3E}">
        <p14:creationId xmlns:p14="http://schemas.microsoft.com/office/powerpoint/2010/main" val="11024676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columns with divider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303589" y="1356615"/>
            <a:ext cx="2000365" cy="2901060"/>
          </a:xfrm>
        </p:spPr>
        <p:txBody>
          <a:bodyPr>
            <a:noAutofit/>
          </a:bodyPr>
          <a:lstStyle>
            <a:lvl1pPr>
              <a:spcBef>
                <a:spcPts val="1350"/>
              </a:spcBef>
              <a:defRPr sz="1200">
                <a:solidFill>
                  <a:schemeClr val="tx1">
                    <a:lumMod val="65000"/>
                    <a:lumOff val="35000"/>
                  </a:schemeClr>
                </a:solidFill>
              </a:defRPr>
            </a:lvl1pPr>
            <a:lvl2pPr marL="335756" indent="-235744">
              <a:buClrTx/>
              <a:buSzPct val="100000"/>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2482401" y="1356615"/>
            <a:ext cx="2000365" cy="2901060"/>
          </a:xfrm>
        </p:spPr>
        <p:txBody>
          <a:bodyPr>
            <a:noAutofit/>
          </a:bodyPr>
          <a:lstStyle>
            <a:lvl1pPr>
              <a:spcBef>
                <a:spcPts val="1350"/>
              </a:spcBef>
              <a:defRPr sz="1200">
                <a:solidFill>
                  <a:schemeClr val="tx1">
                    <a:lumMod val="65000"/>
                    <a:lumOff val="35000"/>
                  </a:schemeClr>
                </a:solidFill>
              </a:defRPr>
            </a:lvl1pPr>
            <a:lvl2pPr marL="335756" indent="-235744">
              <a:buClrTx/>
              <a:buSzPct val="100000"/>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4661214" y="1356615"/>
            <a:ext cx="2000365" cy="2901060"/>
          </a:xfrm>
        </p:spPr>
        <p:txBody>
          <a:bodyPr>
            <a:noAutofit/>
          </a:bodyPr>
          <a:lstStyle>
            <a:lvl1pPr>
              <a:spcBef>
                <a:spcPts val="1350"/>
              </a:spcBef>
              <a:defRPr sz="1200">
                <a:solidFill>
                  <a:schemeClr val="tx1">
                    <a:lumMod val="65000"/>
                    <a:lumOff val="35000"/>
                  </a:schemeClr>
                </a:solidFill>
              </a:defRPr>
            </a:lvl1pPr>
            <a:lvl2pPr marL="335756" indent="-235744">
              <a:buClrTx/>
              <a:buSzPct val="100000"/>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303589" y="1026448"/>
            <a:ext cx="8536787" cy="276999"/>
          </a:xfrm>
          <a:noFill/>
        </p:spPr>
        <p:txBody>
          <a:bodyPr wrap="square" lIns="72000" rIns="72000" bIns="0">
            <a:spAutoFit/>
          </a:bodyPr>
          <a:lstStyle>
            <a:lvl1pPr marL="0" indent="0">
              <a:buNone/>
              <a:defRPr sz="1500">
                <a:solidFill>
                  <a:schemeClr val="tx1">
                    <a:lumMod val="65000"/>
                    <a:lumOff val="35000"/>
                  </a:schemeClr>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303590" y="287113"/>
            <a:ext cx="8536821" cy="362407"/>
          </a:xfrm>
        </p:spPr>
        <p:txBody>
          <a:bodyPr/>
          <a:lstStyle>
            <a:lvl1pPr>
              <a:defRPr/>
            </a:lvl1pPr>
          </a:lstStyle>
          <a:p>
            <a:r>
              <a:rPr lang="fr-FR" dirty="0" err="1"/>
              <a:t>Title</a:t>
            </a:r>
            <a:r>
              <a:rPr lang="fr-FR" dirty="0"/>
              <a:t> of the slide</a:t>
            </a:r>
          </a:p>
        </p:txBody>
      </p:sp>
      <p:sp>
        <p:nvSpPr>
          <p:cNvPr id="15" name="Content Placeholder 2">
            <a:extLst>
              <a:ext uri="{FF2B5EF4-FFF2-40B4-BE49-F238E27FC236}">
                <a16:creationId xmlns:a16="http://schemas.microsoft.com/office/drawing/2014/main" id="{1D0309A2-2C77-4A6B-86B6-B5D04081C276}"/>
              </a:ext>
            </a:extLst>
          </p:cNvPr>
          <p:cNvSpPr>
            <a:spLocks noGrp="1"/>
          </p:cNvSpPr>
          <p:nvPr>
            <p:ph idx="19" hasCustomPrompt="1"/>
          </p:nvPr>
        </p:nvSpPr>
        <p:spPr>
          <a:xfrm>
            <a:off x="6840027" y="1356615"/>
            <a:ext cx="2000365" cy="2901060"/>
          </a:xfrm>
        </p:spPr>
        <p:txBody>
          <a:bodyPr>
            <a:noAutofit/>
          </a:bodyPr>
          <a:lstStyle>
            <a:lvl1pPr>
              <a:spcBef>
                <a:spcPts val="1350"/>
              </a:spcBef>
              <a:defRPr sz="1200">
                <a:solidFill>
                  <a:schemeClr val="tx1">
                    <a:lumMod val="65000"/>
                    <a:lumOff val="35000"/>
                  </a:schemeClr>
                </a:solidFill>
              </a:defRPr>
            </a:lvl1pPr>
            <a:lvl2pPr marL="335756" indent="-235744">
              <a:buClrTx/>
              <a:buSzPct val="100000"/>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2393177" y="1356615"/>
            <a:ext cx="0" cy="290106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4571990" y="1356615"/>
            <a:ext cx="0" cy="290106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6750802" y="1356615"/>
            <a:ext cx="0" cy="290106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AE55D57E-120D-F54A-BE15-54DAB2EDC23D}"/>
              </a:ext>
            </a:extLst>
          </p:cNvPr>
          <p:cNvSpPr>
            <a:spLocks noGrp="1"/>
          </p:cNvSpPr>
          <p:nvPr>
            <p:ph type="ftr" sz="quarter" idx="20"/>
          </p:nvPr>
        </p:nvSpPr>
        <p:spPr/>
        <p:txBody>
          <a:bodyPr/>
          <a:lstStyle>
            <a:lvl1pPr>
              <a:defRPr/>
            </a:lvl1pPr>
          </a:lstStyle>
          <a:p>
            <a:endParaRPr lang="en-US" dirty="0"/>
          </a:p>
        </p:txBody>
      </p:sp>
    </p:spTree>
    <p:extLst>
      <p:ext uri="{BB962C8B-B14F-4D97-AF65-F5344CB8AC3E}">
        <p14:creationId xmlns:p14="http://schemas.microsoft.com/office/powerpoint/2010/main" val="4064861519"/>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ark blue, 0 column">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4" name="Text Placeholder 5">
            <a:extLst>
              <a:ext uri="{FF2B5EF4-FFF2-40B4-BE49-F238E27FC236}">
                <a16:creationId xmlns:a16="http://schemas.microsoft.com/office/drawing/2014/main" id="{CC22739F-880B-4A8D-A44A-FA27E469BBD5}"/>
              </a:ext>
            </a:extLst>
          </p:cNvPr>
          <p:cNvSpPr>
            <a:spLocks noGrp="1"/>
          </p:cNvSpPr>
          <p:nvPr>
            <p:ph type="body" sz="quarter" idx="15" hasCustomPrompt="1"/>
          </p:nvPr>
        </p:nvSpPr>
        <p:spPr>
          <a:xfrm>
            <a:off x="303589" y="1026448"/>
            <a:ext cx="8536820" cy="276999"/>
          </a:xfrm>
          <a:noFill/>
        </p:spPr>
        <p:txBody>
          <a:bodyPr wrap="square" lIns="72000" rIns="72000" bIns="0">
            <a:spAutoFit/>
          </a:bodyPr>
          <a:lstStyle>
            <a:lvl1pPr marL="0" indent="0">
              <a:buNone/>
              <a:defRPr sz="1500">
                <a:solidFill>
                  <a:schemeClr val="bg1"/>
                </a:solidFill>
              </a:defRPr>
            </a:lvl1pPr>
          </a:lstStyle>
          <a:p>
            <a:pPr lvl="0"/>
            <a:r>
              <a:rPr lang="en-GB" dirty="0"/>
              <a:t>Subtitle of the slide</a:t>
            </a:r>
          </a:p>
        </p:txBody>
      </p:sp>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a16="http://schemas.microsoft.com/office/drawing/2014/main" id="{536A3F82-5F59-45E4-A8C9-83EAACE14FE8}"/>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5" name="Titr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3" name="Footer Placeholder 2">
            <a:extLst>
              <a:ext uri="{FF2B5EF4-FFF2-40B4-BE49-F238E27FC236}">
                <a16:creationId xmlns:a16="http://schemas.microsoft.com/office/drawing/2014/main" id="{949D6AF2-1B25-8241-B7EA-93BFBB35131E}"/>
              </a:ext>
            </a:extLst>
          </p:cNvPr>
          <p:cNvSpPr>
            <a:spLocks noGrp="1"/>
          </p:cNvSpPr>
          <p:nvPr>
            <p:ph type="ftr" sz="quarter" idx="16"/>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098515100"/>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ark blue, 1 column">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p:txBody>
          <a:bodyPr/>
          <a:lstStyle>
            <a:lvl1pPr>
              <a:defRPr>
                <a:solidFill>
                  <a:schemeClr val="bg1"/>
                </a:solidFill>
              </a:defRPr>
            </a:lvl1pPr>
            <a:lvl2pPr marL="335756" indent="-235744">
              <a:buClrTx/>
              <a:buSzPct val="100000"/>
              <a:buFont typeface="Arial" panose="020B0604020202020204" pitchFamily="34" charset="0"/>
              <a:buChar char="•"/>
              <a:defRPr>
                <a:solidFill>
                  <a:schemeClr val="bg1"/>
                </a:solidFill>
              </a:defRPr>
            </a:lvl2pPr>
            <a:lvl3pPr>
              <a:defRPr sz="1050">
                <a:solidFill>
                  <a:schemeClr val="bg1"/>
                </a:solidFill>
              </a:defRPr>
            </a:lvl3pPr>
            <a:lvl4pPr>
              <a:defRPr>
                <a:solidFill>
                  <a:schemeClr val="bg1"/>
                </a:solidFill>
              </a:defRPr>
            </a:lvl4pPr>
            <a:lvl5pPr>
              <a:defRPr>
                <a:solidFill>
                  <a:schemeClr val="bg1"/>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5" name="Titre 4">
            <a:extLst>
              <a:ext uri="{FF2B5EF4-FFF2-40B4-BE49-F238E27FC236}">
                <a16:creationId xmlns:a16="http://schemas.microsoft.com/office/drawing/2014/main" id="{CE0DAD37-9E91-4CB5-BBFB-D7D0AE680ADC}"/>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5" name="Text Placeholder 5">
            <a:extLst>
              <a:ext uri="{FF2B5EF4-FFF2-40B4-BE49-F238E27FC236}">
                <a16:creationId xmlns:a16="http://schemas.microsoft.com/office/drawing/2014/main" id="{1FFA1AA5-BD0A-4DA2-B673-FFA69DD82ABE}"/>
              </a:ext>
            </a:extLst>
          </p:cNvPr>
          <p:cNvSpPr>
            <a:spLocks noGrp="1"/>
          </p:cNvSpPr>
          <p:nvPr>
            <p:ph type="body" sz="quarter" idx="15" hasCustomPrompt="1"/>
          </p:nvPr>
        </p:nvSpPr>
        <p:spPr>
          <a:xfrm>
            <a:off x="303589" y="1026448"/>
            <a:ext cx="6239630" cy="276999"/>
          </a:xfrm>
          <a:noFill/>
        </p:spPr>
        <p:txBody>
          <a:bodyPr wrap="square" lIns="72000" rIns="72000" bIns="0">
            <a:spAutoFit/>
          </a:bodyPr>
          <a:lstStyle>
            <a:lvl1pPr marL="0" indent="0">
              <a:buNone/>
              <a:defRPr sz="1500">
                <a:solidFill>
                  <a:schemeClr val="bg1"/>
                </a:solidFill>
              </a:defRPr>
            </a:lvl1pPr>
          </a:lstStyle>
          <a:p>
            <a:pPr lvl="0"/>
            <a:r>
              <a:rPr lang="en-GB" dirty="0"/>
              <a:t>Subtitle of the slide</a:t>
            </a:r>
          </a:p>
        </p:txBody>
      </p:sp>
      <p:sp>
        <p:nvSpPr>
          <p:cNvPr id="17" name="Espace réservé du numéro de diapositive 2">
            <a:extLst>
              <a:ext uri="{FF2B5EF4-FFF2-40B4-BE49-F238E27FC236}">
                <a16:creationId xmlns:a16="http://schemas.microsoft.com/office/drawing/2014/main" id="{FF24FD81-7B55-4044-B852-C1B3DF92DCD8}"/>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8" name="Espace réservé du pied de page 4">
            <a:extLst>
              <a:ext uri="{FF2B5EF4-FFF2-40B4-BE49-F238E27FC236}">
                <a16:creationId xmlns:a16="http://schemas.microsoft.com/office/drawing/2014/main" id="{B9B9ED51-C446-4AC1-B24E-06FFE95D92F9}"/>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6" name="Footer Placeholder 5">
            <a:extLst>
              <a:ext uri="{FF2B5EF4-FFF2-40B4-BE49-F238E27FC236}">
                <a16:creationId xmlns:a16="http://schemas.microsoft.com/office/drawing/2014/main" id="{09799B8B-CBB7-224C-9E1E-78AED0473DE8}"/>
              </a:ext>
            </a:extLst>
          </p:cNvPr>
          <p:cNvSpPr>
            <a:spLocks noGrp="1"/>
          </p:cNvSpPr>
          <p:nvPr>
            <p:ph type="ftr" sz="quarter" idx="16"/>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31054010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ark blue, 2 column">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367D8D94-1F4F-4570-BE87-CC0ACCECF1F4}"/>
              </a:ext>
            </a:extLst>
          </p:cNvPr>
          <p:cNvSpPr>
            <a:spLocks noGrp="1"/>
          </p:cNvSpPr>
          <p:nvPr>
            <p:ph idx="1" hasCustomPrompt="1"/>
          </p:nvPr>
        </p:nvSpPr>
        <p:spPr>
          <a:xfrm>
            <a:off x="303589" y="1356615"/>
            <a:ext cx="4133396" cy="2901060"/>
          </a:xfrm>
        </p:spPr>
        <p:txBody>
          <a:bodyPr>
            <a:noAutofit/>
          </a:bodyPr>
          <a:lstStyle>
            <a:lvl1pPr>
              <a:spcBef>
                <a:spcPts val="1350"/>
              </a:spcBef>
              <a:defRPr sz="1200">
                <a:solidFill>
                  <a:schemeClr val="bg1"/>
                </a:solidFill>
              </a:defRPr>
            </a:lvl1pPr>
            <a:lvl2pPr marL="335756" indent="-235744">
              <a:buClrTx/>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2F236AEC-C7EC-4113-A52E-42CBE9E2CEC5}"/>
              </a:ext>
            </a:extLst>
          </p:cNvPr>
          <p:cNvSpPr>
            <a:spLocks noGrp="1"/>
          </p:cNvSpPr>
          <p:nvPr>
            <p:ph idx="15" hasCustomPrompt="1"/>
          </p:nvPr>
        </p:nvSpPr>
        <p:spPr>
          <a:xfrm>
            <a:off x="4707016" y="1356615"/>
            <a:ext cx="4133396" cy="2901060"/>
          </a:xfrm>
        </p:spPr>
        <p:txBody>
          <a:bodyPr>
            <a:noAutofit/>
          </a:bodyPr>
          <a:lstStyle>
            <a:lvl1pPr>
              <a:spcBef>
                <a:spcPts val="1350"/>
              </a:spcBef>
              <a:defRPr sz="1200">
                <a:solidFill>
                  <a:schemeClr val="bg1"/>
                </a:solidFill>
              </a:defRPr>
            </a:lvl1pPr>
            <a:lvl2pPr marL="335756" indent="-235744">
              <a:buClrTx/>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8" name="Text Placeholder 5">
            <a:extLst>
              <a:ext uri="{FF2B5EF4-FFF2-40B4-BE49-F238E27FC236}">
                <a16:creationId xmlns:a16="http://schemas.microsoft.com/office/drawing/2014/main" id="{6FF221F3-455A-4503-86BF-647C6BFB674A}"/>
              </a:ext>
            </a:extLst>
          </p:cNvPr>
          <p:cNvSpPr>
            <a:spLocks noGrp="1"/>
          </p:cNvSpPr>
          <p:nvPr>
            <p:ph type="body" sz="quarter" idx="16" hasCustomPrompt="1"/>
          </p:nvPr>
        </p:nvSpPr>
        <p:spPr>
          <a:xfrm>
            <a:off x="303589" y="1026448"/>
            <a:ext cx="8536820" cy="276999"/>
          </a:xfrm>
          <a:noFill/>
        </p:spPr>
        <p:txBody>
          <a:bodyPr wrap="square" lIns="72000" rIns="72000" bIns="0">
            <a:spAutoFit/>
          </a:bodyPr>
          <a:lstStyle>
            <a:lvl1pPr marL="0" indent="0">
              <a:buNone/>
              <a:defRPr sz="15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3F49335F-1C58-4990-9C3F-134638C480AB}"/>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9" name="Espace réservé du numéro de diapositive 2">
            <a:extLst>
              <a:ext uri="{FF2B5EF4-FFF2-40B4-BE49-F238E27FC236}">
                <a16:creationId xmlns:a16="http://schemas.microsoft.com/office/drawing/2014/main" id="{98936663-DB8F-4803-AE7D-C907BA7F10A0}"/>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a16="http://schemas.microsoft.com/office/drawing/2014/main" id="{24E312FF-57A8-41D2-8CEA-B8E4B94D39B3}"/>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5" name="Footer Placeholder 4">
            <a:extLst>
              <a:ext uri="{FF2B5EF4-FFF2-40B4-BE49-F238E27FC236}">
                <a16:creationId xmlns:a16="http://schemas.microsoft.com/office/drawing/2014/main" id="{E506180A-AB54-6246-B30E-81D09B191AF8}"/>
              </a:ext>
            </a:extLst>
          </p:cNvPr>
          <p:cNvSpPr>
            <a:spLocks noGrp="1"/>
          </p:cNvSpPr>
          <p:nvPr>
            <p:ph type="ftr" sz="quarter" idx="17"/>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16461156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ark blue, 2 column with divider">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367D8D94-1F4F-4570-BE87-CC0ACCECF1F4}"/>
              </a:ext>
            </a:extLst>
          </p:cNvPr>
          <p:cNvSpPr>
            <a:spLocks noGrp="1"/>
          </p:cNvSpPr>
          <p:nvPr>
            <p:ph idx="1" hasCustomPrompt="1"/>
          </p:nvPr>
        </p:nvSpPr>
        <p:spPr>
          <a:xfrm>
            <a:off x="303589" y="1356615"/>
            <a:ext cx="4133396" cy="2901060"/>
          </a:xfrm>
        </p:spPr>
        <p:txBody>
          <a:bodyPr>
            <a:noAutofit/>
          </a:bodyPr>
          <a:lstStyle>
            <a:lvl1pPr>
              <a:spcBef>
                <a:spcPts val="1350"/>
              </a:spcBef>
              <a:defRPr sz="1200">
                <a:solidFill>
                  <a:schemeClr val="bg1"/>
                </a:solidFill>
              </a:defRPr>
            </a:lvl1pPr>
            <a:lvl2pPr marL="335756" indent="-235744">
              <a:buClrTx/>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2F236AEC-C7EC-4113-A52E-42CBE9E2CEC5}"/>
              </a:ext>
            </a:extLst>
          </p:cNvPr>
          <p:cNvSpPr>
            <a:spLocks noGrp="1"/>
          </p:cNvSpPr>
          <p:nvPr>
            <p:ph idx="15" hasCustomPrompt="1"/>
          </p:nvPr>
        </p:nvSpPr>
        <p:spPr>
          <a:xfrm>
            <a:off x="4707016" y="1356615"/>
            <a:ext cx="4133396" cy="2901060"/>
          </a:xfrm>
        </p:spPr>
        <p:txBody>
          <a:bodyPr>
            <a:noAutofit/>
          </a:bodyPr>
          <a:lstStyle>
            <a:lvl1pPr>
              <a:spcBef>
                <a:spcPts val="1350"/>
              </a:spcBef>
              <a:defRPr sz="1200">
                <a:solidFill>
                  <a:schemeClr val="bg1"/>
                </a:solidFill>
              </a:defRPr>
            </a:lvl1pPr>
            <a:lvl2pPr marL="335756" indent="-235744">
              <a:buClrTx/>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8" name="Text Placeholder 5">
            <a:extLst>
              <a:ext uri="{FF2B5EF4-FFF2-40B4-BE49-F238E27FC236}">
                <a16:creationId xmlns:a16="http://schemas.microsoft.com/office/drawing/2014/main" id="{6FF221F3-455A-4503-86BF-647C6BFB674A}"/>
              </a:ext>
            </a:extLst>
          </p:cNvPr>
          <p:cNvSpPr>
            <a:spLocks noGrp="1"/>
          </p:cNvSpPr>
          <p:nvPr>
            <p:ph type="body" sz="quarter" idx="16" hasCustomPrompt="1"/>
          </p:nvPr>
        </p:nvSpPr>
        <p:spPr>
          <a:xfrm>
            <a:off x="303589" y="1026448"/>
            <a:ext cx="8536813" cy="276999"/>
          </a:xfrm>
          <a:noFill/>
        </p:spPr>
        <p:txBody>
          <a:bodyPr wrap="square" lIns="72000" rIns="72000" bIns="0">
            <a:spAutoFit/>
          </a:bodyPr>
          <a:lstStyle>
            <a:lvl1pPr marL="0" indent="0">
              <a:buNone/>
              <a:defRPr sz="15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3F49335F-1C58-4990-9C3F-134638C480AB}"/>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9" name="Espace réservé du numéro de diapositive 2">
            <a:extLst>
              <a:ext uri="{FF2B5EF4-FFF2-40B4-BE49-F238E27FC236}">
                <a16:creationId xmlns:a16="http://schemas.microsoft.com/office/drawing/2014/main" id="{98936663-DB8F-4803-AE7D-C907BA7F10A0}"/>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a16="http://schemas.microsoft.com/office/drawing/2014/main" id="{24E312FF-57A8-41D2-8CEA-B8E4B94D39B3}"/>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cxnSp>
        <p:nvCxnSpPr>
          <p:cNvPr id="13" name="Straight Connector 35">
            <a:extLst>
              <a:ext uri="{FF2B5EF4-FFF2-40B4-BE49-F238E27FC236}">
                <a16:creationId xmlns:a16="http://schemas.microsoft.com/office/drawing/2014/main" id="{1F374AA6-28F4-41FD-A410-764242D207E0}"/>
              </a:ext>
            </a:extLst>
          </p:cNvPr>
          <p:cNvCxnSpPr>
            <a:cxnSpLocks/>
          </p:cNvCxnSpPr>
          <p:nvPr userDrawn="1"/>
        </p:nvCxnSpPr>
        <p:spPr>
          <a:xfrm flipV="1">
            <a:off x="4571954" y="1356615"/>
            <a:ext cx="0" cy="29010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05CC9A7-CFEE-5B4F-B217-244E10C45168}"/>
              </a:ext>
            </a:extLst>
          </p:cNvPr>
          <p:cNvSpPr>
            <a:spLocks noGrp="1"/>
          </p:cNvSpPr>
          <p:nvPr>
            <p:ph type="ftr" sz="quarter" idx="17"/>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021370490"/>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ark blue, 3 column">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303589" y="1356615"/>
            <a:ext cx="2725365" cy="2901060"/>
          </a:xfrm>
        </p:spPr>
        <p:txBody>
          <a:bodyPr>
            <a:noAutofit/>
          </a:bodyPr>
          <a:lstStyle>
            <a:lvl1pPr>
              <a:spcBef>
                <a:spcPts val="1350"/>
              </a:spcBef>
              <a:defRPr sz="1200">
                <a:solidFill>
                  <a:schemeClr val="bg1"/>
                </a:solidFill>
              </a:defRPr>
            </a:lvl1pPr>
            <a:lvl2pPr marL="335756" indent="-235744">
              <a:buClrTx/>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3209318" y="1356615"/>
            <a:ext cx="2725365" cy="2901060"/>
          </a:xfrm>
        </p:spPr>
        <p:txBody>
          <a:bodyPr>
            <a:noAutofit/>
          </a:bodyPr>
          <a:lstStyle>
            <a:lvl1pPr>
              <a:spcBef>
                <a:spcPts val="1350"/>
              </a:spcBef>
              <a:defRPr sz="1200">
                <a:solidFill>
                  <a:schemeClr val="bg1"/>
                </a:solidFill>
              </a:defRPr>
            </a:lvl1pPr>
            <a:lvl2pPr marL="335756" indent="-235744">
              <a:buClrTx/>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6115026" y="1356615"/>
            <a:ext cx="2725365" cy="2901060"/>
          </a:xfrm>
        </p:spPr>
        <p:txBody>
          <a:bodyPr>
            <a:noAutofit/>
          </a:bodyPr>
          <a:lstStyle>
            <a:lvl1pPr>
              <a:spcBef>
                <a:spcPts val="1350"/>
              </a:spcBef>
              <a:defRPr sz="1200">
                <a:solidFill>
                  <a:schemeClr val="bg1"/>
                </a:solidFill>
              </a:defRPr>
            </a:lvl1pPr>
            <a:lvl2pPr marL="335756" indent="-235744">
              <a:buClrTx/>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a:p>
            <a:pPr lvl="0"/>
            <a:endParaRPr lang="en-GB" dirty="0"/>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303589" y="1026448"/>
            <a:ext cx="8536802" cy="276999"/>
          </a:xfrm>
          <a:noFill/>
        </p:spPr>
        <p:txBody>
          <a:bodyPr wrap="square" lIns="72000" rIns="72000" bIns="0">
            <a:spAutoFit/>
          </a:bodyPr>
          <a:lstStyle>
            <a:lvl1pPr marL="0" indent="0">
              <a:buNone/>
              <a:defRPr sz="1500">
                <a:solidFill>
                  <a:schemeClr val="bg1"/>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5" name="Espace réservé du pied de page 4">
            <a:extLst>
              <a:ext uri="{FF2B5EF4-FFF2-40B4-BE49-F238E27FC236}">
                <a16:creationId xmlns:a16="http://schemas.microsoft.com/office/drawing/2014/main" id="{A7079525-7C4F-914C-8AD1-2A9270253A54}"/>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5" name="Footer Placeholder 4">
            <a:extLst>
              <a:ext uri="{FF2B5EF4-FFF2-40B4-BE49-F238E27FC236}">
                <a16:creationId xmlns:a16="http://schemas.microsoft.com/office/drawing/2014/main" id="{0C43255F-2EF8-0F47-9100-536C55900553}"/>
              </a:ext>
            </a:extLst>
          </p:cNvPr>
          <p:cNvSpPr>
            <a:spLocks noGrp="1"/>
          </p:cNvSpPr>
          <p:nvPr>
            <p:ph type="ftr" sz="quarter" idx="18"/>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54641047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ark blue, 3 column with divider">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303589" y="1356615"/>
            <a:ext cx="2725365" cy="2901060"/>
          </a:xfrm>
        </p:spPr>
        <p:txBody>
          <a:bodyPr>
            <a:noAutofit/>
          </a:bodyPr>
          <a:lstStyle>
            <a:lvl1pPr>
              <a:spcBef>
                <a:spcPts val="1350"/>
              </a:spcBef>
              <a:defRPr sz="1200">
                <a:solidFill>
                  <a:schemeClr val="bg1"/>
                </a:solidFill>
              </a:defRPr>
            </a:lvl1pPr>
            <a:lvl2pPr marL="335756" indent="-235744">
              <a:buClrTx/>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3209318" y="1356615"/>
            <a:ext cx="2725365" cy="2901060"/>
          </a:xfrm>
        </p:spPr>
        <p:txBody>
          <a:bodyPr>
            <a:noAutofit/>
          </a:bodyPr>
          <a:lstStyle>
            <a:lvl1pPr>
              <a:spcBef>
                <a:spcPts val="1350"/>
              </a:spcBef>
              <a:defRPr sz="1200">
                <a:solidFill>
                  <a:schemeClr val="bg1"/>
                </a:solidFill>
              </a:defRPr>
            </a:lvl1pPr>
            <a:lvl2pPr marL="335756" indent="-235744">
              <a:buClrTx/>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6115026" y="1356615"/>
            <a:ext cx="2725365" cy="2901060"/>
          </a:xfrm>
        </p:spPr>
        <p:txBody>
          <a:bodyPr>
            <a:noAutofit/>
          </a:bodyPr>
          <a:lstStyle>
            <a:lvl1pPr>
              <a:spcBef>
                <a:spcPts val="1350"/>
              </a:spcBef>
              <a:defRPr sz="1200">
                <a:solidFill>
                  <a:schemeClr val="bg1"/>
                </a:solidFill>
              </a:defRPr>
            </a:lvl1pPr>
            <a:lvl2pPr marL="335756" indent="-235744">
              <a:buClrTx/>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a:p>
            <a:pPr lvl="0"/>
            <a:endParaRPr lang="en-GB" dirty="0"/>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303589" y="1026448"/>
            <a:ext cx="8536802" cy="276999"/>
          </a:xfrm>
          <a:noFill/>
        </p:spPr>
        <p:txBody>
          <a:bodyPr wrap="square" lIns="72000" rIns="72000" bIns="0">
            <a:spAutoFit/>
          </a:bodyPr>
          <a:lstStyle>
            <a:lvl1pPr marL="0" indent="0">
              <a:buNone/>
              <a:defRPr sz="1500">
                <a:solidFill>
                  <a:schemeClr val="bg1"/>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5" name="Espace réservé du pied de page 4">
            <a:extLst>
              <a:ext uri="{FF2B5EF4-FFF2-40B4-BE49-F238E27FC236}">
                <a16:creationId xmlns:a16="http://schemas.microsoft.com/office/drawing/2014/main" id="{A7079525-7C4F-914C-8AD1-2A9270253A54}"/>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cxnSp>
        <p:nvCxnSpPr>
          <p:cNvPr id="16" name="Straight Connector 35">
            <a:extLst>
              <a:ext uri="{FF2B5EF4-FFF2-40B4-BE49-F238E27FC236}">
                <a16:creationId xmlns:a16="http://schemas.microsoft.com/office/drawing/2014/main" id="{57ABB5F7-6595-EC4D-8D54-3D02C61ADE66}"/>
              </a:ext>
            </a:extLst>
          </p:cNvPr>
          <p:cNvCxnSpPr>
            <a:cxnSpLocks/>
          </p:cNvCxnSpPr>
          <p:nvPr userDrawn="1"/>
        </p:nvCxnSpPr>
        <p:spPr>
          <a:xfrm flipV="1">
            <a:off x="3119136" y="1356615"/>
            <a:ext cx="0" cy="29010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35">
            <a:extLst>
              <a:ext uri="{FF2B5EF4-FFF2-40B4-BE49-F238E27FC236}">
                <a16:creationId xmlns:a16="http://schemas.microsoft.com/office/drawing/2014/main" id="{D28DF3E0-44F6-4F46-93EC-9A4A9597B050}"/>
              </a:ext>
            </a:extLst>
          </p:cNvPr>
          <p:cNvCxnSpPr>
            <a:cxnSpLocks/>
          </p:cNvCxnSpPr>
          <p:nvPr userDrawn="1"/>
        </p:nvCxnSpPr>
        <p:spPr>
          <a:xfrm flipV="1">
            <a:off x="6024854" y="1356615"/>
            <a:ext cx="0" cy="29010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D48DF50B-5443-7444-BFD2-360731D2DA3C}"/>
              </a:ext>
            </a:extLst>
          </p:cNvPr>
          <p:cNvSpPr>
            <a:spLocks noGrp="1"/>
          </p:cNvSpPr>
          <p:nvPr>
            <p:ph type="ftr" sz="quarter" idx="18"/>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4269538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ark blue, 4 column with">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303590" y="1026448"/>
            <a:ext cx="8536821" cy="276999"/>
          </a:xfrm>
          <a:noFill/>
        </p:spPr>
        <p:txBody>
          <a:bodyPr wrap="square" lIns="72000" rIns="72000" bIns="0">
            <a:spAutoFit/>
          </a:bodyPr>
          <a:lstStyle>
            <a:lvl1pPr marL="0" indent="0">
              <a:buNone/>
              <a:defRPr sz="1500">
                <a:solidFill>
                  <a:schemeClr val="bg1"/>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303590" y="287112"/>
            <a:ext cx="8536821" cy="362407"/>
          </a:xfrm>
        </p:spPr>
        <p:txBody>
          <a:bodyPr/>
          <a:lstStyle>
            <a:lvl1pPr>
              <a:defRPr>
                <a:solidFill>
                  <a:schemeClr val="bg1"/>
                </a:solidFill>
              </a:defRPr>
            </a:lvl1pPr>
          </a:lstStyle>
          <a:p>
            <a:r>
              <a:rPr lang="fr-FR" dirty="0" err="1"/>
              <a:t>Title</a:t>
            </a:r>
            <a:r>
              <a:rPr lang="fr-FR" dirty="0"/>
              <a:t> of the slide</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303589" y="1356615"/>
            <a:ext cx="2000366" cy="2901060"/>
          </a:xfrm>
        </p:spPr>
        <p:txBody>
          <a:bodyPr>
            <a:noAutofit/>
          </a:bodyPr>
          <a:lstStyle>
            <a:lvl1pPr>
              <a:spcBef>
                <a:spcPts val="1350"/>
              </a:spcBef>
              <a:defRPr sz="1200">
                <a:solidFill>
                  <a:schemeClr val="bg1"/>
                </a:solidFill>
              </a:defRPr>
            </a:lvl1pPr>
            <a:lvl2pPr marL="335756" indent="-235744">
              <a:buClrTx/>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2482408" y="1356615"/>
            <a:ext cx="2000366" cy="2901060"/>
          </a:xfrm>
        </p:spPr>
        <p:txBody>
          <a:bodyPr>
            <a:noAutofit/>
          </a:bodyPr>
          <a:lstStyle>
            <a:lvl1pPr>
              <a:spcBef>
                <a:spcPts val="1350"/>
              </a:spcBef>
              <a:defRPr sz="1200">
                <a:solidFill>
                  <a:schemeClr val="bg1"/>
                </a:solidFill>
              </a:defRPr>
            </a:lvl1pPr>
            <a:lvl2pPr marL="335756" indent="-235744">
              <a:buClr>
                <a:schemeClr val="bg1"/>
              </a:buClr>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4661227" y="1356615"/>
            <a:ext cx="2000366" cy="2901060"/>
          </a:xfrm>
        </p:spPr>
        <p:txBody>
          <a:bodyPr>
            <a:noAutofit/>
          </a:bodyPr>
          <a:lstStyle>
            <a:lvl1pPr>
              <a:spcBef>
                <a:spcPts val="1350"/>
              </a:spcBef>
              <a:defRPr sz="1200">
                <a:solidFill>
                  <a:schemeClr val="bg1"/>
                </a:solidFill>
              </a:defRPr>
            </a:lvl1pPr>
            <a:lvl2pPr marL="335756" indent="-235744">
              <a:buClr>
                <a:schemeClr val="bg1"/>
              </a:buClr>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6840045" y="1356615"/>
            <a:ext cx="2000366" cy="2901060"/>
          </a:xfrm>
        </p:spPr>
        <p:txBody>
          <a:bodyPr>
            <a:noAutofit/>
          </a:bodyPr>
          <a:lstStyle>
            <a:lvl1pPr>
              <a:spcBef>
                <a:spcPts val="1350"/>
              </a:spcBef>
              <a:defRPr sz="1200">
                <a:solidFill>
                  <a:schemeClr val="bg1"/>
                </a:solidFill>
              </a:defRPr>
            </a:lvl1pPr>
            <a:lvl2pPr marL="335756" indent="-235744">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pied de page 4">
            <a:extLst>
              <a:ext uri="{FF2B5EF4-FFF2-40B4-BE49-F238E27FC236}">
                <a16:creationId xmlns:a16="http://schemas.microsoft.com/office/drawing/2014/main" id="{A3E362D2-078D-4128-B488-B68D1D625498}"/>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3" name="Footer Placeholder 2">
            <a:extLst>
              <a:ext uri="{FF2B5EF4-FFF2-40B4-BE49-F238E27FC236}">
                <a16:creationId xmlns:a16="http://schemas.microsoft.com/office/drawing/2014/main" id="{61479DD2-0E20-6D46-8D38-100AD23CA082}"/>
              </a:ext>
            </a:extLst>
          </p:cNvPr>
          <p:cNvSpPr>
            <a:spLocks noGrp="1"/>
          </p:cNvSpPr>
          <p:nvPr>
            <p:ph type="ftr" sz="quarter" idx="23"/>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28474305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ark blue, 4 column with divider">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303589" y="1026448"/>
            <a:ext cx="8536808" cy="276999"/>
          </a:xfrm>
          <a:noFill/>
        </p:spPr>
        <p:txBody>
          <a:bodyPr wrap="square" lIns="72000" rIns="72000" bIns="0">
            <a:spAutoFit/>
          </a:bodyPr>
          <a:lstStyle>
            <a:lvl1pPr marL="0" indent="0">
              <a:buNone/>
              <a:defRPr sz="1500">
                <a:solidFill>
                  <a:schemeClr val="bg1"/>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303590" y="287112"/>
            <a:ext cx="8536821" cy="362407"/>
          </a:xfrm>
        </p:spPr>
        <p:txBody>
          <a:bodyPr/>
          <a:lstStyle>
            <a:lvl1pPr>
              <a:defRPr>
                <a:solidFill>
                  <a:schemeClr val="bg1"/>
                </a:solidFill>
              </a:defRPr>
            </a:lvl1pPr>
          </a:lstStyle>
          <a:p>
            <a:r>
              <a:rPr lang="fr-FR" dirty="0" err="1"/>
              <a:t>Title</a:t>
            </a:r>
            <a:r>
              <a:rPr lang="fr-FR" dirty="0"/>
              <a:t> of the slide</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2393177" y="1356615"/>
            <a:ext cx="0" cy="29010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4571990" y="1356615"/>
            <a:ext cx="0" cy="29010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6750802" y="1356615"/>
            <a:ext cx="0" cy="29010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303589" y="1356615"/>
            <a:ext cx="2000366" cy="2901060"/>
          </a:xfrm>
        </p:spPr>
        <p:txBody>
          <a:bodyPr>
            <a:noAutofit/>
          </a:bodyPr>
          <a:lstStyle>
            <a:lvl1pPr>
              <a:spcBef>
                <a:spcPts val="1350"/>
              </a:spcBef>
              <a:defRPr sz="1200">
                <a:solidFill>
                  <a:schemeClr val="bg1"/>
                </a:solidFill>
              </a:defRPr>
            </a:lvl1pPr>
            <a:lvl2pPr marL="335756" indent="-235744">
              <a:buClrTx/>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2482408" y="1356615"/>
            <a:ext cx="2000366" cy="2901060"/>
          </a:xfrm>
        </p:spPr>
        <p:txBody>
          <a:bodyPr>
            <a:noAutofit/>
          </a:bodyPr>
          <a:lstStyle>
            <a:lvl1pPr>
              <a:spcBef>
                <a:spcPts val="1350"/>
              </a:spcBef>
              <a:defRPr sz="1200">
                <a:solidFill>
                  <a:schemeClr val="bg1"/>
                </a:solidFill>
              </a:defRPr>
            </a:lvl1pPr>
            <a:lvl2pPr marL="335756" indent="-235744">
              <a:buClrTx/>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4661227" y="1356615"/>
            <a:ext cx="2000366" cy="2901060"/>
          </a:xfrm>
        </p:spPr>
        <p:txBody>
          <a:bodyPr>
            <a:noAutofit/>
          </a:bodyPr>
          <a:lstStyle>
            <a:lvl1pPr>
              <a:spcBef>
                <a:spcPts val="1350"/>
              </a:spcBef>
              <a:defRPr sz="1200">
                <a:solidFill>
                  <a:schemeClr val="bg1"/>
                </a:solidFill>
              </a:defRPr>
            </a:lvl1pPr>
            <a:lvl2pPr marL="335756" indent="-235744">
              <a:buClr>
                <a:schemeClr val="bg1"/>
              </a:buClr>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6840045" y="1356615"/>
            <a:ext cx="2000366" cy="2901060"/>
          </a:xfrm>
        </p:spPr>
        <p:txBody>
          <a:bodyPr>
            <a:noAutofit/>
          </a:bodyPr>
          <a:lstStyle>
            <a:lvl1pPr>
              <a:spcBef>
                <a:spcPts val="1350"/>
              </a:spcBef>
              <a:defRPr sz="1200">
                <a:solidFill>
                  <a:schemeClr val="bg1"/>
                </a:solidFill>
              </a:defRPr>
            </a:lvl1pPr>
            <a:lvl2pPr marL="335756" indent="-235744">
              <a:buClrTx/>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pied de page 4">
            <a:extLst>
              <a:ext uri="{FF2B5EF4-FFF2-40B4-BE49-F238E27FC236}">
                <a16:creationId xmlns:a16="http://schemas.microsoft.com/office/drawing/2014/main" id="{5A248F93-3019-4CAF-B706-E2441D4F541A}"/>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3" name="Footer Placeholder 2">
            <a:extLst>
              <a:ext uri="{FF2B5EF4-FFF2-40B4-BE49-F238E27FC236}">
                <a16:creationId xmlns:a16="http://schemas.microsoft.com/office/drawing/2014/main" id="{065BC43C-4699-1849-BE82-2224C65AFC9B}"/>
              </a:ext>
            </a:extLst>
          </p:cNvPr>
          <p:cNvSpPr>
            <a:spLocks noGrp="1"/>
          </p:cNvSpPr>
          <p:nvPr>
            <p:ph type="ftr" sz="quarter" idx="23"/>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47813678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ue, 0 column">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Titre 2">
            <a:extLst>
              <a:ext uri="{FF2B5EF4-FFF2-40B4-BE49-F238E27FC236}">
                <a16:creationId xmlns:a16="http://schemas.microsoft.com/office/drawing/2014/main" id="{BA150D9F-19CF-41D5-863B-7F91F1AB7D3B}"/>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5" name="Text Placeholder 5">
            <a:extLst>
              <a:ext uri="{FF2B5EF4-FFF2-40B4-BE49-F238E27FC236}">
                <a16:creationId xmlns:a16="http://schemas.microsoft.com/office/drawing/2014/main" id="{E2C66637-89A9-4034-A3B9-5E2458610214}"/>
              </a:ext>
            </a:extLst>
          </p:cNvPr>
          <p:cNvSpPr>
            <a:spLocks noGrp="1"/>
          </p:cNvSpPr>
          <p:nvPr>
            <p:ph type="body" sz="quarter" idx="15" hasCustomPrompt="1"/>
          </p:nvPr>
        </p:nvSpPr>
        <p:spPr>
          <a:xfrm>
            <a:off x="303589" y="1026448"/>
            <a:ext cx="8536820" cy="276999"/>
          </a:xfrm>
          <a:noFill/>
        </p:spPr>
        <p:txBody>
          <a:bodyPr wrap="square" lIns="72000" rIns="72000" bIns="0">
            <a:spAutoFit/>
          </a:bodyPr>
          <a:lstStyle>
            <a:lvl1pPr marL="0" indent="0">
              <a:buNone/>
              <a:defRPr sz="1500">
                <a:solidFill>
                  <a:schemeClr val="bg1"/>
                </a:solidFill>
              </a:defRPr>
            </a:lvl1pPr>
          </a:lstStyle>
          <a:p>
            <a:pPr lvl="0"/>
            <a:r>
              <a:rPr lang="en-GB" dirty="0"/>
              <a:t>Subtitle of the slide</a:t>
            </a:r>
          </a:p>
        </p:txBody>
      </p:sp>
      <p:sp>
        <p:nvSpPr>
          <p:cNvPr id="16" name="Espace réservé du numéro de diapositive 2">
            <a:extLst>
              <a:ext uri="{FF2B5EF4-FFF2-40B4-BE49-F238E27FC236}">
                <a16:creationId xmlns:a16="http://schemas.microsoft.com/office/drawing/2014/main" id="{31F9D6FB-8DB3-4379-851A-D7F19062A2E8}"/>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a16="http://schemas.microsoft.com/office/drawing/2014/main" id="{ADCF342B-275C-4A27-A66D-2820075198A9}"/>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5" name="Footer Placeholder 4">
            <a:extLst>
              <a:ext uri="{FF2B5EF4-FFF2-40B4-BE49-F238E27FC236}">
                <a16:creationId xmlns:a16="http://schemas.microsoft.com/office/drawing/2014/main" id="{8DEF2C4B-8138-2541-89D6-C3902C02D899}"/>
              </a:ext>
            </a:extLst>
          </p:cNvPr>
          <p:cNvSpPr>
            <a:spLocks noGrp="1"/>
          </p:cNvSpPr>
          <p:nvPr>
            <p:ph type="ftr" sz="quarter" idx="16"/>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61790606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ain Title - 1/3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000162" cy="5143500"/>
          </a:xfrm>
        </p:spPr>
        <p:txBody>
          <a:bodyPr/>
          <a:lstStyle/>
          <a:p>
            <a:r>
              <a:rPr lang="en-US" dirty="0"/>
              <a:t>Click icon to add picture</a:t>
            </a:r>
            <a:endParaRPr lang="en-GB" dirty="0"/>
          </a:p>
        </p:txBody>
      </p:sp>
      <p:sp>
        <p:nvSpPr>
          <p:cNvPr id="2" name="Title 1"/>
          <p:cNvSpPr>
            <a:spLocks noGrp="1"/>
          </p:cNvSpPr>
          <p:nvPr>
            <p:ph type="ctrTitle" hasCustomPrompt="1"/>
          </p:nvPr>
        </p:nvSpPr>
        <p:spPr>
          <a:xfrm>
            <a:off x="4769527" y="2152234"/>
            <a:ext cx="4078999" cy="508645"/>
          </a:xfrm>
        </p:spPr>
        <p:txBody>
          <a:bodyPr anchor="ctr"/>
          <a:lstStyle>
            <a:lvl1pPr>
              <a:defRPr sz="3700" baseline="0"/>
            </a:lvl1pPr>
          </a:lstStyle>
          <a:p>
            <a:r>
              <a:rPr lang="en-US" dirty="0"/>
              <a:t>Impact word(s)</a:t>
            </a:r>
          </a:p>
        </p:txBody>
      </p:sp>
      <p:sp>
        <p:nvSpPr>
          <p:cNvPr id="3" name="Subtitle 2"/>
          <p:cNvSpPr>
            <a:spLocks noGrp="1"/>
          </p:cNvSpPr>
          <p:nvPr>
            <p:ph type="subTitle" idx="1" hasCustomPrompt="1"/>
          </p:nvPr>
        </p:nvSpPr>
        <p:spPr>
          <a:xfrm>
            <a:off x="4769527" y="2864332"/>
            <a:ext cx="4078999" cy="1332300"/>
          </a:xfrm>
        </p:spPr>
        <p:txBody>
          <a:bodyPr/>
          <a:lstStyle>
            <a:lvl1pPr marL="0" indent="0" algn="l">
              <a:buNone/>
              <a:defRPr baseline="0">
                <a:solidFill>
                  <a:schemeClr val="tx1"/>
                </a:solidFill>
              </a:defRPr>
            </a:lvl1pPr>
            <a:lvl2pPr marL="3240" indent="0" algn="l">
              <a:spcBef>
                <a:spcPts val="0"/>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5" name="Footer Placeholder 4"/>
          <p:cNvSpPr>
            <a:spLocks noGrp="1"/>
          </p:cNvSpPr>
          <p:nvPr>
            <p:ph type="ftr" sz="quarter" idx="11"/>
          </p:nvPr>
        </p:nvSpPr>
        <p:spPr>
          <a:xfrm>
            <a:off x="4442946" y="4031450"/>
            <a:ext cx="4444025" cy="260192"/>
          </a:xfrm>
          <a:prstGeom prst="rect">
            <a:avLst/>
          </a:prstGeom>
        </p:spPr>
        <p:txBody>
          <a:bodyPr lIns="62195" tIns="31098" rIns="62195" bIns="31098"/>
          <a:lstStyle>
            <a:lvl1pPr algn="l">
              <a:defRPr sz="800">
                <a:solidFill>
                  <a:schemeClr val="bg2"/>
                </a:solidFill>
              </a:defRPr>
            </a:lvl1pPr>
          </a:lstStyle>
          <a:p>
            <a:r>
              <a:rPr lang="en-GB" dirty="0"/>
              <a:t>© 2015 Ipsos. All rights reserved. Contains Ipsos' Confidential and Proprietary information and may not be disclosed or reproduced without the prior written consent of Ipsos.</a:t>
            </a:r>
            <a:endParaRPr lang="en-US" dirty="0"/>
          </a:p>
        </p:txBody>
      </p:sp>
      <p:sp>
        <p:nvSpPr>
          <p:cNvPr id="20" name="Text Placeholder 19"/>
          <p:cNvSpPr>
            <a:spLocks noGrp="1"/>
          </p:cNvSpPr>
          <p:nvPr>
            <p:ph type="body" sz="quarter" idx="13" hasCustomPrompt="1"/>
          </p:nvPr>
        </p:nvSpPr>
        <p:spPr>
          <a:xfrm>
            <a:off x="4769527" y="1389063"/>
            <a:ext cx="4078999" cy="637454"/>
          </a:xfrm>
        </p:spPr>
        <p:txBody>
          <a:bodyPr anchor="b">
            <a:normAutofit/>
          </a:bodyPr>
          <a:lstStyle>
            <a:lvl1pPr>
              <a:defRPr sz="2200" b="0" cap="none" baseline="0">
                <a:solidFill>
                  <a:schemeClr val="tx1"/>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7823701" y="592860"/>
            <a:ext cx="1024825" cy="722153"/>
          </a:xfrm>
          <a:noFill/>
        </p:spPr>
        <p:txBody>
          <a:bodyPr/>
          <a:lstStyle>
            <a:lvl1pPr algn="ctr">
              <a:defRPr sz="1400"/>
            </a:lvl1pPr>
          </a:lstStyle>
          <a:p>
            <a:r>
              <a:rPr lang="en-GB" dirty="0"/>
              <a:t>Client Logo</a:t>
            </a:r>
            <a:br>
              <a:rPr lang="en-GB" dirty="0"/>
            </a:br>
            <a:r>
              <a:rPr lang="en-GB" dirty="0"/>
              <a:t>(delete if unused)</a:t>
            </a:r>
          </a:p>
        </p:txBody>
      </p:sp>
    </p:spTree>
    <p:extLst>
      <p:ext uri="{BB962C8B-B14F-4D97-AF65-F5344CB8AC3E}">
        <p14:creationId xmlns:p14="http://schemas.microsoft.com/office/powerpoint/2010/main" val="3874652243"/>
      </p:ext>
    </p:extLst>
  </p:cSld>
  <p:clrMapOvr>
    <a:masterClrMapping/>
  </p:clrMapOvr>
  <p:hf hdr="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ue, 1 column">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p:txBody>
          <a:bodyPr/>
          <a:lstStyle>
            <a:lvl1pPr>
              <a:defRPr>
                <a:solidFill>
                  <a:schemeClr val="bg1"/>
                </a:solidFill>
              </a:defRPr>
            </a:lvl1pPr>
            <a:lvl2pPr marL="335756" indent="-235744">
              <a:buSzPct val="100000"/>
              <a:buFont typeface="Arial" panose="020B0604020202020204" pitchFamily="34" charset="0"/>
              <a:buChar char="•"/>
              <a:defRPr>
                <a:solidFill>
                  <a:schemeClr val="bg1"/>
                </a:solidFill>
              </a:defRPr>
            </a:lvl2pPr>
            <a:lvl3pPr>
              <a:defRPr sz="1050">
                <a:solidFill>
                  <a:schemeClr val="bg1"/>
                </a:solidFill>
              </a:defRPr>
            </a:lvl3pPr>
            <a:lvl4pPr>
              <a:defRPr>
                <a:solidFill>
                  <a:schemeClr val="bg1"/>
                </a:solidFill>
              </a:defRPr>
            </a:lvl4pPr>
            <a:lvl5pPr>
              <a:defRPr>
                <a:solidFill>
                  <a:schemeClr val="bg1"/>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5" name="Titre 4">
            <a:extLst>
              <a:ext uri="{FF2B5EF4-FFF2-40B4-BE49-F238E27FC236}">
                <a16:creationId xmlns:a16="http://schemas.microsoft.com/office/drawing/2014/main" id="{3A83716A-3280-4F1F-A538-84B68BE706CD}"/>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5" name="Text Placeholder 5">
            <a:extLst>
              <a:ext uri="{FF2B5EF4-FFF2-40B4-BE49-F238E27FC236}">
                <a16:creationId xmlns:a16="http://schemas.microsoft.com/office/drawing/2014/main" id="{937237CF-7891-41A0-8496-C3B641A44E5E}"/>
              </a:ext>
            </a:extLst>
          </p:cNvPr>
          <p:cNvSpPr>
            <a:spLocks noGrp="1"/>
          </p:cNvSpPr>
          <p:nvPr>
            <p:ph type="body" sz="quarter" idx="15" hasCustomPrompt="1"/>
          </p:nvPr>
        </p:nvSpPr>
        <p:spPr>
          <a:xfrm>
            <a:off x="303589" y="1026448"/>
            <a:ext cx="6239630" cy="276999"/>
          </a:xfrm>
          <a:noFill/>
        </p:spPr>
        <p:txBody>
          <a:bodyPr wrap="square" lIns="72000" rIns="72000" bIns="0">
            <a:spAutoFit/>
          </a:bodyPr>
          <a:lstStyle>
            <a:lvl1pPr marL="0" indent="0">
              <a:buNone/>
              <a:defRPr sz="1500">
                <a:solidFill>
                  <a:schemeClr val="bg1"/>
                </a:solidFill>
              </a:defRPr>
            </a:lvl1pPr>
          </a:lstStyle>
          <a:p>
            <a:pPr lvl="0"/>
            <a:r>
              <a:rPr lang="en-GB" dirty="0"/>
              <a:t>Subtitle of the slide</a:t>
            </a:r>
          </a:p>
        </p:txBody>
      </p:sp>
      <p:sp>
        <p:nvSpPr>
          <p:cNvPr id="16" name="Espace réservé du numéro de diapositive 2">
            <a:extLst>
              <a:ext uri="{FF2B5EF4-FFF2-40B4-BE49-F238E27FC236}">
                <a16:creationId xmlns:a16="http://schemas.microsoft.com/office/drawing/2014/main" id="{EA13E63A-DB9A-4943-94F5-7D1662AF82ED}"/>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a16="http://schemas.microsoft.com/office/drawing/2014/main" id="{AF25B436-5E52-4A56-8F65-3680B6E8DD46}"/>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6" name="Footer Placeholder 5">
            <a:extLst>
              <a:ext uri="{FF2B5EF4-FFF2-40B4-BE49-F238E27FC236}">
                <a16:creationId xmlns:a16="http://schemas.microsoft.com/office/drawing/2014/main" id="{FF9E347B-C4C2-634F-8B1E-F6483037400A}"/>
              </a:ext>
            </a:extLst>
          </p:cNvPr>
          <p:cNvSpPr>
            <a:spLocks noGrp="1"/>
          </p:cNvSpPr>
          <p:nvPr>
            <p:ph type="ftr" sz="quarter" idx="16"/>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404922855"/>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ue, 2 column">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303589" y="1356615"/>
            <a:ext cx="4133396" cy="2901060"/>
          </a:xfrm>
        </p:spPr>
        <p:txBody>
          <a:bodyPr>
            <a:noAutofit/>
          </a:bodyPr>
          <a:lstStyle>
            <a:lvl1pPr>
              <a:spcBef>
                <a:spcPts val="1350"/>
              </a:spcBef>
              <a:defRPr sz="1200">
                <a:solidFill>
                  <a:schemeClr val="bg1"/>
                </a:solidFill>
              </a:defRPr>
            </a:lvl1pPr>
            <a:lvl2pPr marL="335756" indent="-235744">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4707016" y="1356615"/>
            <a:ext cx="4133396" cy="2901060"/>
          </a:xfrm>
        </p:spPr>
        <p:txBody>
          <a:bodyPr>
            <a:noAutofit/>
          </a:bodyPr>
          <a:lstStyle>
            <a:lvl1pPr>
              <a:spcBef>
                <a:spcPts val="1350"/>
              </a:spcBef>
              <a:defRPr sz="1200">
                <a:solidFill>
                  <a:schemeClr val="bg1"/>
                </a:solidFill>
              </a:defRPr>
            </a:lvl1pPr>
            <a:lvl2pPr marL="335756" indent="-235744">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7" name="Text Placeholder 5">
            <a:extLst>
              <a:ext uri="{FF2B5EF4-FFF2-40B4-BE49-F238E27FC236}">
                <a16:creationId xmlns:a16="http://schemas.microsoft.com/office/drawing/2014/main" id="{11135A29-83DC-4483-B5FF-BA7A26B48104}"/>
              </a:ext>
            </a:extLst>
          </p:cNvPr>
          <p:cNvSpPr>
            <a:spLocks noGrp="1"/>
          </p:cNvSpPr>
          <p:nvPr>
            <p:ph type="body" sz="quarter" idx="16" hasCustomPrompt="1"/>
          </p:nvPr>
        </p:nvSpPr>
        <p:spPr>
          <a:xfrm>
            <a:off x="303589" y="1026448"/>
            <a:ext cx="8536820" cy="276999"/>
          </a:xfrm>
          <a:noFill/>
        </p:spPr>
        <p:txBody>
          <a:bodyPr wrap="square" lIns="72000" rIns="72000" bIns="0">
            <a:spAutoFit/>
          </a:bodyPr>
          <a:lstStyle>
            <a:lvl1pPr marL="0" indent="0">
              <a:buNone/>
              <a:defRPr sz="1500">
                <a:solidFill>
                  <a:schemeClr val="bg1"/>
                </a:solidFill>
              </a:defRPr>
            </a:lvl1pPr>
          </a:lstStyle>
          <a:p>
            <a:pPr lvl="0"/>
            <a:r>
              <a:rPr lang="en-GB" dirty="0"/>
              <a:t>Subtitle of the slide</a:t>
            </a:r>
          </a:p>
        </p:txBody>
      </p:sp>
      <p:sp>
        <p:nvSpPr>
          <p:cNvPr id="5" name="Titre 4">
            <a:extLst>
              <a:ext uri="{FF2B5EF4-FFF2-40B4-BE49-F238E27FC236}">
                <a16:creationId xmlns:a16="http://schemas.microsoft.com/office/drawing/2014/main" id="{7E11A5F4-9100-441C-8387-740981956A17}"/>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9" name="Espace réservé du numéro de diapositive 2">
            <a:extLst>
              <a:ext uri="{FF2B5EF4-FFF2-40B4-BE49-F238E27FC236}">
                <a16:creationId xmlns:a16="http://schemas.microsoft.com/office/drawing/2014/main" id="{13763D44-1A8C-41DD-9E5B-CB819BE4C5DF}"/>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a16="http://schemas.microsoft.com/office/drawing/2014/main" id="{3B60D1F3-5624-4887-AC07-8B788D01CBD8}"/>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6" name="Footer Placeholder 5">
            <a:extLst>
              <a:ext uri="{FF2B5EF4-FFF2-40B4-BE49-F238E27FC236}">
                <a16:creationId xmlns:a16="http://schemas.microsoft.com/office/drawing/2014/main" id="{42732350-AEF0-9040-82D3-653F305E231B}"/>
              </a:ext>
            </a:extLst>
          </p:cNvPr>
          <p:cNvSpPr>
            <a:spLocks noGrp="1"/>
          </p:cNvSpPr>
          <p:nvPr>
            <p:ph type="ftr" sz="quarter" idx="17"/>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403702594"/>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ue, 2 column with divider">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303589" y="1356615"/>
            <a:ext cx="4133396" cy="2901060"/>
          </a:xfrm>
        </p:spPr>
        <p:txBody>
          <a:bodyPr>
            <a:noAutofit/>
          </a:bodyPr>
          <a:lstStyle>
            <a:lvl1pPr>
              <a:spcBef>
                <a:spcPts val="1350"/>
              </a:spcBef>
              <a:defRPr sz="1200">
                <a:solidFill>
                  <a:schemeClr val="bg1"/>
                </a:solidFill>
              </a:defRPr>
            </a:lvl1pPr>
            <a:lvl2pPr marL="335756" indent="-235744">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4707016" y="1356615"/>
            <a:ext cx="4133396" cy="2901060"/>
          </a:xfrm>
        </p:spPr>
        <p:txBody>
          <a:bodyPr>
            <a:noAutofit/>
          </a:bodyPr>
          <a:lstStyle>
            <a:lvl1pPr>
              <a:spcBef>
                <a:spcPts val="1350"/>
              </a:spcBef>
              <a:defRPr sz="1200">
                <a:solidFill>
                  <a:schemeClr val="bg1"/>
                </a:solidFill>
              </a:defRPr>
            </a:lvl1pPr>
            <a:lvl2pPr marL="335756" indent="-235744">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7" name="Text Placeholder 5">
            <a:extLst>
              <a:ext uri="{FF2B5EF4-FFF2-40B4-BE49-F238E27FC236}">
                <a16:creationId xmlns:a16="http://schemas.microsoft.com/office/drawing/2014/main" id="{11135A29-83DC-4483-B5FF-BA7A26B48104}"/>
              </a:ext>
            </a:extLst>
          </p:cNvPr>
          <p:cNvSpPr>
            <a:spLocks noGrp="1"/>
          </p:cNvSpPr>
          <p:nvPr>
            <p:ph type="body" sz="quarter" idx="16" hasCustomPrompt="1"/>
          </p:nvPr>
        </p:nvSpPr>
        <p:spPr>
          <a:xfrm>
            <a:off x="303589" y="1026448"/>
            <a:ext cx="8536796" cy="276999"/>
          </a:xfrm>
          <a:noFill/>
        </p:spPr>
        <p:txBody>
          <a:bodyPr wrap="square" lIns="72000" rIns="72000" bIns="0">
            <a:spAutoFit/>
          </a:bodyPr>
          <a:lstStyle>
            <a:lvl1pPr marL="0" indent="0">
              <a:buNone/>
              <a:defRPr sz="1500">
                <a:solidFill>
                  <a:schemeClr val="bg1"/>
                </a:solidFill>
              </a:defRPr>
            </a:lvl1pPr>
          </a:lstStyle>
          <a:p>
            <a:pPr lvl="0"/>
            <a:r>
              <a:rPr lang="en-GB" dirty="0"/>
              <a:t>Subtitle of the slide</a:t>
            </a:r>
          </a:p>
        </p:txBody>
      </p:sp>
      <p:sp>
        <p:nvSpPr>
          <p:cNvPr id="5" name="Titre 4">
            <a:extLst>
              <a:ext uri="{FF2B5EF4-FFF2-40B4-BE49-F238E27FC236}">
                <a16:creationId xmlns:a16="http://schemas.microsoft.com/office/drawing/2014/main" id="{7E11A5F4-9100-441C-8387-740981956A17}"/>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9" name="Espace réservé du numéro de diapositive 2">
            <a:extLst>
              <a:ext uri="{FF2B5EF4-FFF2-40B4-BE49-F238E27FC236}">
                <a16:creationId xmlns:a16="http://schemas.microsoft.com/office/drawing/2014/main" id="{13763D44-1A8C-41DD-9E5B-CB819BE4C5DF}"/>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0" name="Espace réservé du pied de page 4">
            <a:extLst>
              <a:ext uri="{FF2B5EF4-FFF2-40B4-BE49-F238E27FC236}">
                <a16:creationId xmlns:a16="http://schemas.microsoft.com/office/drawing/2014/main" id="{3B60D1F3-5624-4887-AC07-8B788D01CBD8}"/>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cxnSp>
        <p:nvCxnSpPr>
          <p:cNvPr id="14" name="Straight Connector 35">
            <a:extLst>
              <a:ext uri="{FF2B5EF4-FFF2-40B4-BE49-F238E27FC236}">
                <a16:creationId xmlns:a16="http://schemas.microsoft.com/office/drawing/2014/main" id="{5E3D423D-34E1-4BDE-8374-98A2C452EFBE}"/>
              </a:ext>
            </a:extLst>
          </p:cNvPr>
          <p:cNvCxnSpPr>
            <a:cxnSpLocks/>
          </p:cNvCxnSpPr>
          <p:nvPr userDrawn="1"/>
        </p:nvCxnSpPr>
        <p:spPr>
          <a:xfrm flipV="1">
            <a:off x="4571954" y="1356615"/>
            <a:ext cx="0" cy="29010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0B1AB503-C36B-9145-A704-6DB119AC34E6}"/>
              </a:ext>
            </a:extLst>
          </p:cNvPr>
          <p:cNvSpPr>
            <a:spLocks noGrp="1"/>
          </p:cNvSpPr>
          <p:nvPr>
            <p:ph type="ftr" sz="quarter" idx="17"/>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23582558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ue, 3 column">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1" name="Content Placeholder 2">
            <a:extLst>
              <a:ext uri="{FF2B5EF4-FFF2-40B4-BE49-F238E27FC236}">
                <a16:creationId xmlns:a16="http://schemas.microsoft.com/office/drawing/2014/main" id="{A86D5BC3-F5D3-415B-B920-B84A14BC8E32}"/>
              </a:ext>
            </a:extLst>
          </p:cNvPr>
          <p:cNvSpPr>
            <a:spLocks noGrp="1"/>
          </p:cNvSpPr>
          <p:nvPr>
            <p:ph idx="1" hasCustomPrompt="1"/>
          </p:nvPr>
        </p:nvSpPr>
        <p:spPr>
          <a:xfrm>
            <a:off x="303589" y="1356615"/>
            <a:ext cx="2725365" cy="2901060"/>
          </a:xfrm>
        </p:spPr>
        <p:txBody>
          <a:bodyPr>
            <a:noAutofit/>
          </a:bodyPr>
          <a:lstStyle>
            <a:lvl1pPr>
              <a:spcBef>
                <a:spcPts val="1350"/>
              </a:spcBef>
              <a:defRPr sz="1200">
                <a:solidFill>
                  <a:schemeClr val="bg1"/>
                </a:solidFill>
              </a:defRPr>
            </a:lvl1pPr>
            <a:lvl2pPr marL="335756" indent="-235744">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0114C476-0380-4CDD-850C-316ADAE5BF6C}"/>
              </a:ext>
            </a:extLst>
          </p:cNvPr>
          <p:cNvSpPr>
            <a:spLocks noGrp="1"/>
          </p:cNvSpPr>
          <p:nvPr>
            <p:ph idx="15" hasCustomPrompt="1"/>
          </p:nvPr>
        </p:nvSpPr>
        <p:spPr>
          <a:xfrm>
            <a:off x="3209318" y="1356615"/>
            <a:ext cx="2725365" cy="2901060"/>
          </a:xfrm>
        </p:spPr>
        <p:txBody>
          <a:bodyPr>
            <a:noAutofit/>
          </a:bodyPr>
          <a:lstStyle>
            <a:lvl1pPr>
              <a:spcBef>
                <a:spcPts val="1350"/>
              </a:spcBef>
              <a:defRPr sz="1200">
                <a:solidFill>
                  <a:schemeClr val="bg1"/>
                </a:solidFill>
              </a:defRPr>
            </a:lvl1pPr>
            <a:lvl2pPr marL="335756" indent="-235744">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Content Placeholder 2">
            <a:extLst>
              <a:ext uri="{FF2B5EF4-FFF2-40B4-BE49-F238E27FC236}">
                <a16:creationId xmlns:a16="http://schemas.microsoft.com/office/drawing/2014/main" id="{6A1D61AC-BD7C-4366-9299-08E3EFE54064}"/>
              </a:ext>
            </a:extLst>
          </p:cNvPr>
          <p:cNvSpPr>
            <a:spLocks noGrp="1"/>
          </p:cNvSpPr>
          <p:nvPr>
            <p:ph idx="16" hasCustomPrompt="1"/>
          </p:nvPr>
        </p:nvSpPr>
        <p:spPr>
          <a:xfrm>
            <a:off x="6115026" y="1356615"/>
            <a:ext cx="2725365" cy="2901060"/>
          </a:xfrm>
        </p:spPr>
        <p:txBody>
          <a:bodyPr>
            <a:noAutofit/>
          </a:bodyPr>
          <a:lstStyle>
            <a:lvl1pPr>
              <a:spcBef>
                <a:spcPts val="1350"/>
              </a:spcBef>
              <a:defRPr sz="1200">
                <a:solidFill>
                  <a:schemeClr val="bg1"/>
                </a:solidFill>
              </a:defRPr>
            </a:lvl1pPr>
            <a:lvl2pPr marL="335756" indent="-235744">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2" name="Text Placeholder 5">
            <a:extLst>
              <a:ext uri="{FF2B5EF4-FFF2-40B4-BE49-F238E27FC236}">
                <a16:creationId xmlns:a16="http://schemas.microsoft.com/office/drawing/2014/main" id="{B8BDCCF6-F619-4F6E-8F2B-C4DA9F23171C}"/>
              </a:ext>
            </a:extLst>
          </p:cNvPr>
          <p:cNvSpPr>
            <a:spLocks noGrp="1"/>
          </p:cNvSpPr>
          <p:nvPr>
            <p:ph type="body" sz="quarter" idx="17" hasCustomPrompt="1"/>
          </p:nvPr>
        </p:nvSpPr>
        <p:spPr>
          <a:xfrm>
            <a:off x="303589" y="1026448"/>
            <a:ext cx="8536802" cy="276999"/>
          </a:xfrm>
          <a:noFill/>
        </p:spPr>
        <p:txBody>
          <a:bodyPr wrap="square" lIns="72000" rIns="72000" bIns="0">
            <a:spAutoFit/>
          </a:bodyPr>
          <a:lstStyle>
            <a:lvl1pPr marL="0" indent="0">
              <a:buNone/>
              <a:defRPr sz="15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0D86C3E4-5B42-4A1F-B550-10045E81063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5D573DBF-7B78-4EB4-859D-55DACC88EEC8}"/>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4" name="Espace réservé du pied de page 4">
            <a:extLst>
              <a:ext uri="{FF2B5EF4-FFF2-40B4-BE49-F238E27FC236}">
                <a16:creationId xmlns:a16="http://schemas.microsoft.com/office/drawing/2014/main" id="{BA89C3CB-68C8-4D8E-9AFC-40C4E7D1120F}"/>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5" name="Footer Placeholder 4">
            <a:extLst>
              <a:ext uri="{FF2B5EF4-FFF2-40B4-BE49-F238E27FC236}">
                <a16:creationId xmlns:a16="http://schemas.microsoft.com/office/drawing/2014/main" id="{3237B5B3-866B-0B42-BD8A-F14A3C1FA082}"/>
              </a:ext>
            </a:extLst>
          </p:cNvPr>
          <p:cNvSpPr>
            <a:spLocks noGrp="1"/>
          </p:cNvSpPr>
          <p:nvPr>
            <p:ph type="ftr" sz="quarter" idx="18"/>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62229618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ue, 3 column with divider">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1" name="Content Placeholder 2">
            <a:extLst>
              <a:ext uri="{FF2B5EF4-FFF2-40B4-BE49-F238E27FC236}">
                <a16:creationId xmlns:a16="http://schemas.microsoft.com/office/drawing/2014/main" id="{A86D5BC3-F5D3-415B-B920-B84A14BC8E32}"/>
              </a:ext>
            </a:extLst>
          </p:cNvPr>
          <p:cNvSpPr>
            <a:spLocks noGrp="1"/>
          </p:cNvSpPr>
          <p:nvPr>
            <p:ph idx="1" hasCustomPrompt="1"/>
          </p:nvPr>
        </p:nvSpPr>
        <p:spPr>
          <a:xfrm>
            <a:off x="303589" y="1356615"/>
            <a:ext cx="2725365" cy="2901060"/>
          </a:xfrm>
        </p:spPr>
        <p:txBody>
          <a:bodyPr>
            <a:noAutofit/>
          </a:bodyPr>
          <a:lstStyle>
            <a:lvl1pPr>
              <a:spcBef>
                <a:spcPts val="1350"/>
              </a:spcBef>
              <a:defRPr sz="1200">
                <a:solidFill>
                  <a:schemeClr val="bg1"/>
                </a:solidFill>
              </a:defRPr>
            </a:lvl1pPr>
            <a:lvl2pPr marL="335756" indent="-235744">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0114C476-0380-4CDD-850C-316ADAE5BF6C}"/>
              </a:ext>
            </a:extLst>
          </p:cNvPr>
          <p:cNvSpPr>
            <a:spLocks noGrp="1"/>
          </p:cNvSpPr>
          <p:nvPr>
            <p:ph idx="15" hasCustomPrompt="1"/>
          </p:nvPr>
        </p:nvSpPr>
        <p:spPr>
          <a:xfrm>
            <a:off x="3209318" y="1356615"/>
            <a:ext cx="2725365" cy="2901060"/>
          </a:xfrm>
        </p:spPr>
        <p:txBody>
          <a:bodyPr>
            <a:noAutofit/>
          </a:bodyPr>
          <a:lstStyle>
            <a:lvl1pPr>
              <a:spcBef>
                <a:spcPts val="1350"/>
              </a:spcBef>
              <a:defRPr sz="1200">
                <a:solidFill>
                  <a:schemeClr val="bg1"/>
                </a:solidFill>
              </a:defRPr>
            </a:lvl1pPr>
            <a:lvl2pPr marL="335756" indent="-235744">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Content Placeholder 2">
            <a:extLst>
              <a:ext uri="{FF2B5EF4-FFF2-40B4-BE49-F238E27FC236}">
                <a16:creationId xmlns:a16="http://schemas.microsoft.com/office/drawing/2014/main" id="{6A1D61AC-BD7C-4366-9299-08E3EFE54064}"/>
              </a:ext>
            </a:extLst>
          </p:cNvPr>
          <p:cNvSpPr>
            <a:spLocks noGrp="1"/>
          </p:cNvSpPr>
          <p:nvPr>
            <p:ph idx="16" hasCustomPrompt="1"/>
          </p:nvPr>
        </p:nvSpPr>
        <p:spPr>
          <a:xfrm>
            <a:off x="6115026" y="1356615"/>
            <a:ext cx="2725365" cy="2901060"/>
          </a:xfrm>
        </p:spPr>
        <p:txBody>
          <a:bodyPr>
            <a:noAutofit/>
          </a:bodyPr>
          <a:lstStyle>
            <a:lvl1pPr>
              <a:spcBef>
                <a:spcPts val="1350"/>
              </a:spcBef>
              <a:defRPr sz="1200">
                <a:solidFill>
                  <a:schemeClr val="bg1"/>
                </a:solidFill>
              </a:defRPr>
            </a:lvl1pPr>
            <a:lvl2pPr marL="335756" indent="-235744">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2" name="Text Placeholder 5">
            <a:extLst>
              <a:ext uri="{FF2B5EF4-FFF2-40B4-BE49-F238E27FC236}">
                <a16:creationId xmlns:a16="http://schemas.microsoft.com/office/drawing/2014/main" id="{B8BDCCF6-F619-4F6E-8F2B-C4DA9F23171C}"/>
              </a:ext>
            </a:extLst>
          </p:cNvPr>
          <p:cNvSpPr>
            <a:spLocks noGrp="1"/>
          </p:cNvSpPr>
          <p:nvPr>
            <p:ph type="body" sz="quarter" idx="17" hasCustomPrompt="1"/>
          </p:nvPr>
        </p:nvSpPr>
        <p:spPr>
          <a:xfrm>
            <a:off x="303589" y="1026448"/>
            <a:ext cx="8536799" cy="276999"/>
          </a:xfrm>
          <a:noFill/>
        </p:spPr>
        <p:txBody>
          <a:bodyPr wrap="square" lIns="72000" rIns="72000" bIns="0">
            <a:spAutoFit/>
          </a:bodyPr>
          <a:lstStyle>
            <a:lvl1pPr marL="0" indent="0">
              <a:buNone/>
              <a:defRPr sz="15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0D86C3E4-5B42-4A1F-B550-10045E81063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5D573DBF-7B78-4EB4-859D-55DACC88EEC8}"/>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4" name="Espace réservé du pied de page 4">
            <a:extLst>
              <a:ext uri="{FF2B5EF4-FFF2-40B4-BE49-F238E27FC236}">
                <a16:creationId xmlns:a16="http://schemas.microsoft.com/office/drawing/2014/main" id="{BA89C3CB-68C8-4D8E-9AFC-40C4E7D1120F}"/>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cxnSp>
        <p:nvCxnSpPr>
          <p:cNvPr id="15" name="Straight Connector 35">
            <a:extLst>
              <a:ext uri="{FF2B5EF4-FFF2-40B4-BE49-F238E27FC236}">
                <a16:creationId xmlns:a16="http://schemas.microsoft.com/office/drawing/2014/main" id="{6D1337EB-DEA5-4E68-BE59-E3A0603AE2DF}"/>
              </a:ext>
            </a:extLst>
          </p:cNvPr>
          <p:cNvCxnSpPr>
            <a:cxnSpLocks/>
          </p:cNvCxnSpPr>
          <p:nvPr userDrawn="1"/>
        </p:nvCxnSpPr>
        <p:spPr>
          <a:xfrm flipV="1">
            <a:off x="3119136" y="1356615"/>
            <a:ext cx="0" cy="29010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F9606CDD-74E8-4C9E-BCA3-937206DAC0A3}"/>
              </a:ext>
            </a:extLst>
          </p:cNvPr>
          <p:cNvCxnSpPr>
            <a:cxnSpLocks/>
          </p:cNvCxnSpPr>
          <p:nvPr userDrawn="1"/>
        </p:nvCxnSpPr>
        <p:spPr>
          <a:xfrm flipV="1">
            <a:off x="6024854" y="1356615"/>
            <a:ext cx="0" cy="29010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CE882269-09CA-3C40-9DC7-440925BBA84A}"/>
              </a:ext>
            </a:extLst>
          </p:cNvPr>
          <p:cNvSpPr>
            <a:spLocks noGrp="1"/>
          </p:cNvSpPr>
          <p:nvPr>
            <p:ph type="ftr" sz="quarter" idx="18"/>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86669583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ue, 4 column">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303590" y="1026448"/>
            <a:ext cx="8536821" cy="276999"/>
          </a:xfrm>
          <a:noFill/>
        </p:spPr>
        <p:txBody>
          <a:bodyPr wrap="square" lIns="72000" rIns="72000" bIns="0">
            <a:spAutoFit/>
          </a:bodyPr>
          <a:lstStyle>
            <a:lvl1pPr marL="0" indent="0">
              <a:buNone/>
              <a:defRPr sz="1500">
                <a:solidFill>
                  <a:schemeClr val="bg1"/>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303590" y="287112"/>
            <a:ext cx="8536821" cy="362407"/>
          </a:xfrm>
        </p:spPr>
        <p:txBody>
          <a:bodyPr/>
          <a:lstStyle>
            <a:lvl1pPr>
              <a:defRPr>
                <a:solidFill>
                  <a:schemeClr val="bg1"/>
                </a:solidFill>
              </a:defRPr>
            </a:lvl1pPr>
          </a:lstStyle>
          <a:p>
            <a:r>
              <a:rPr lang="fr-FR" dirty="0" err="1"/>
              <a:t>Title</a:t>
            </a:r>
            <a:r>
              <a:rPr lang="fr-FR" dirty="0"/>
              <a:t> of the slide</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303589" y="1356615"/>
            <a:ext cx="2000366" cy="2901060"/>
          </a:xfrm>
        </p:spPr>
        <p:txBody>
          <a:bodyPr>
            <a:noAutofit/>
          </a:bodyPr>
          <a:lstStyle>
            <a:lvl1pPr>
              <a:spcBef>
                <a:spcPts val="1350"/>
              </a:spcBef>
              <a:defRPr sz="1200">
                <a:solidFill>
                  <a:schemeClr val="bg1"/>
                </a:solidFill>
              </a:defRPr>
            </a:lvl1pPr>
            <a:lvl2pPr marL="335756" indent="-235744">
              <a:buClrTx/>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2482408" y="1356615"/>
            <a:ext cx="2000366" cy="2901060"/>
          </a:xfrm>
        </p:spPr>
        <p:txBody>
          <a:bodyPr>
            <a:noAutofit/>
          </a:bodyPr>
          <a:lstStyle>
            <a:lvl1pPr>
              <a:spcBef>
                <a:spcPts val="1350"/>
              </a:spcBef>
              <a:defRPr sz="1200">
                <a:solidFill>
                  <a:schemeClr val="bg1"/>
                </a:solidFill>
              </a:defRPr>
            </a:lvl1pPr>
            <a:lvl2pPr marL="335756" indent="-235744">
              <a:buClr>
                <a:schemeClr val="bg1"/>
              </a:buClr>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4661227" y="1356615"/>
            <a:ext cx="2000366" cy="2901060"/>
          </a:xfrm>
        </p:spPr>
        <p:txBody>
          <a:bodyPr>
            <a:noAutofit/>
          </a:bodyPr>
          <a:lstStyle>
            <a:lvl1pPr>
              <a:spcBef>
                <a:spcPts val="1350"/>
              </a:spcBef>
              <a:defRPr sz="1200">
                <a:solidFill>
                  <a:schemeClr val="bg1"/>
                </a:solidFill>
              </a:defRPr>
            </a:lvl1pPr>
            <a:lvl2pPr marL="335756" indent="-235744">
              <a:buClr>
                <a:schemeClr val="bg1"/>
              </a:buClr>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6840045" y="1356615"/>
            <a:ext cx="2000366" cy="2901060"/>
          </a:xfrm>
        </p:spPr>
        <p:txBody>
          <a:bodyPr>
            <a:noAutofit/>
          </a:bodyPr>
          <a:lstStyle>
            <a:lvl1pPr>
              <a:spcBef>
                <a:spcPts val="1350"/>
              </a:spcBef>
              <a:defRPr sz="1200">
                <a:solidFill>
                  <a:schemeClr val="bg1"/>
                </a:solidFill>
              </a:defRPr>
            </a:lvl1pPr>
            <a:lvl2pPr marL="335756" indent="-235744">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pied de page 4">
            <a:extLst>
              <a:ext uri="{FF2B5EF4-FFF2-40B4-BE49-F238E27FC236}">
                <a16:creationId xmlns:a16="http://schemas.microsoft.com/office/drawing/2014/main" id="{A3E362D2-078D-4128-B488-B68D1D625498}"/>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3" name="Footer Placeholder 2">
            <a:extLst>
              <a:ext uri="{FF2B5EF4-FFF2-40B4-BE49-F238E27FC236}">
                <a16:creationId xmlns:a16="http://schemas.microsoft.com/office/drawing/2014/main" id="{DD8D29A2-9568-C64B-BB34-8B14DC11C6F3}"/>
              </a:ext>
            </a:extLst>
          </p:cNvPr>
          <p:cNvSpPr>
            <a:spLocks noGrp="1"/>
          </p:cNvSpPr>
          <p:nvPr>
            <p:ph type="ftr" sz="quarter" idx="23"/>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114080789"/>
      </p:ext>
    </p:extLst>
  </p:cSld>
  <p:clrMapOvr>
    <a:masterClrMapping/>
  </p:clrMapOvr>
  <p:extLst>
    <p:ext uri="{DCECCB84-F9BA-43D5-87BE-67443E8EF086}">
      <p15:sldGuideLst xmlns:p15="http://schemas.microsoft.com/office/powerpoint/2012/main">
        <p15:guide id="1" pos="248">
          <p15:clr>
            <a:srgbClr val="F26B43"/>
          </p15:clr>
        </p15:guide>
        <p15:guide id="2" pos="7423">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ue, 4 column with divider">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303589" y="1026448"/>
            <a:ext cx="8536807" cy="276999"/>
          </a:xfrm>
          <a:noFill/>
        </p:spPr>
        <p:txBody>
          <a:bodyPr wrap="square" lIns="72000" rIns="72000" bIns="0">
            <a:spAutoFit/>
          </a:bodyPr>
          <a:lstStyle>
            <a:lvl1pPr marL="0" indent="0">
              <a:buNone/>
              <a:defRPr sz="1500">
                <a:solidFill>
                  <a:schemeClr val="bg1"/>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303590" y="287112"/>
            <a:ext cx="8536821" cy="362407"/>
          </a:xfrm>
        </p:spPr>
        <p:txBody>
          <a:bodyPr/>
          <a:lstStyle>
            <a:lvl1pPr>
              <a:defRPr>
                <a:solidFill>
                  <a:schemeClr val="bg1"/>
                </a:solidFill>
              </a:defRPr>
            </a:lvl1pPr>
          </a:lstStyle>
          <a:p>
            <a:r>
              <a:rPr lang="fr-FR" dirty="0" err="1"/>
              <a:t>Title</a:t>
            </a:r>
            <a:r>
              <a:rPr lang="fr-FR" dirty="0"/>
              <a:t> of the slide</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2393177" y="1356615"/>
            <a:ext cx="0" cy="29010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4571990" y="1356615"/>
            <a:ext cx="0" cy="29010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6750802" y="1356615"/>
            <a:ext cx="0" cy="29010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303589" y="1356615"/>
            <a:ext cx="2000366" cy="2901060"/>
          </a:xfrm>
        </p:spPr>
        <p:txBody>
          <a:bodyPr>
            <a:noAutofit/>
          </a:bodyPr>
          <a:lstStyle>
            <a:lvl1pPr>
              <a:spcBef>
                <a:spcPts val="1350"/>
              </a:spcBef>
              <a:defRPr sz="1200">
                <a:solidFill>
                  <a:schemeClr val="bg1"/>
                </a:solidFill>
              </a:defRPr>
            </a:lvl1pPr>
            <a:lvl2pPr marL="335756" indent="-235744">
              <a:buClrTx/>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2482408" y="1356615"/>
            <a:ext cx="2000366" cy="2901060"/>
          </a:xfrm>
        </p:spPr>
        <p:txBody>
          <a:bodyPr>
            <a:noAutofit/>
          </a:bodyPr>
          <a:lstStyle>
            <a:lvl1pPr>
              <a:spcBef>
                <a:spcPts val="1350"/>
              </a:spcBef>
              <a:defRPr sz="1200">
                <a:solidFill>
                  <a:schemeClr val="bg1"/>
                </a:solidFill>
              </a:defRPr>
            </a:lvl1pPr>
            <a:lvl2pPr marL="335756" indent="-235744">
              <a:buClrTx/>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4661227" y="1356615"/>
            <a:ext cx="2000366" cy="2901060"/>
          </a:xfrm>
        </p:spPr>
        <p:txBody>
          <a:bodyPr>
            <a:noAutofit/>
          </a:bodyPr>
          <a:lstStyle>
            <a:lvl1pPr>
              <a:spcBef>
                <a:spcPts val="1350"/>
              </a:spcBef>
              <a:defRPr sz="1200">
                <a:solidFill>
                  <a:schemeClr val="bg1"/>
                </a:solidFill>
              </a:defRPr>
            </a:lvl1pPr>
            <a:lvl2pPr marL="335756" indent="-235744">
              <a:buClr>
                <a:schemeClr val="bg1"/>
              </a:buClr>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6840045" y="1356615"/>
            <a:ext cx="2000366" cy="2901060"/>
          </a:xfrm>
        </p:spPr>
        <p:txBody>
          <a:bodyPr>
            <a:noAutofit/>
          </a:bodyPr>
          <a:lstStyle>
            <a:lvl1pPr>
              <a:spcBef>
                <a:spcPts val="1350"/>
              </a:spcBef>
              <a:defRPr sz="1200">
                <a:solidFill>
                  <a:schemeClr val="bg1"/>
                </a:solidFill>
              </a:defRPr>
            </a:lvl1pPr>
            <a:lvl2pPr marL="335756" indent="-235744">
              <a:buClrTx/>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pied de page 4">
            <a:extLst>
              <a:ext uri="{FF2B5EF4-FFF2-40B4-BE49-F238E27FC236}">
                <a16:creationId xmlns:a16="http://schemas.microsoft.com/office/drawing/2014/main" id="{5A248F93-3019-4CAF-B706-E2441D4F541A}"/>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3" name="Footer Placeholder 2">
            <a:extLst>
              <a:ext uri="{FF2B5EF4-FFF2-40B4-BE49-F238E27FC236}">
                <a16:creationId xmlns:a16="http://schemas.microsoft.com/office/drawing/2014/main" id="{58A96910-03FD-5945-8DF7-72D699FF163A}"/>
              </a:ext>
            </a:extLst>
          </p:cNvPr>
          <p:cNvSpPr>
            <a:spLocks noGrp="1"/>
          </p:cNvSpPr>
          <p:nvPr>
            <p:ph type="ftr" sz="quarter" idx="23"/>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49536744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al, 0 column">
    <p:bg>
      <p:bgPr>
        <a:gradFill>
          <a:gsLst>
            <a:gs pos="0">
              <a:srgbClr val="009D9C"/>
            </a:gs>
            <a:gs pos="100000">
              <a:schemeClr val="tx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5" name="Text Placeholder 5">
            <a:extLst>
              <a:ext uri="{FF2B5EF4-FFF2-40B4-BE49-F238E27FC236}">
                <a16:creationId xmlns:a16="http://schemas.microsoft.com/office/drawing/2014/main" id="{4F3B4695-392F-4D5E-A21D-D31873D4041C}"/>
              </a:ext>
            </a:extLst>
          </p:cNvPr>
          <p:cNvSpPr>
            <a:spLocks noGrp="1"/>
          </p:cNvSpPr>
          <p:nvPr>
            <p:ph type="body" sz="quarter" idx="15" hasCustomPrompt="1"/>
          </p:nvPr>
        </p:nvSpPr>
        <p:spPr>
          <a:xfrm>
            <a:off x="303589" y="1026448"/>
            <a:ext cx="8536820" cy="276999"/>
          </a:xfrm>
          <a:noFill/>
        </p:spPr>
        <p:txBody>
          <a:bodyPr wrap="square" lIns="72000" rIns="72000" bIns="0">
            <a:spAutoFit/>
          </a:bodyPr>
          <a:lstStyle>
            <a:lvl1pPr marL="0" indent="0">
              <a:buNone/>
              <a:defRPr sz="15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818C64AC-1412-4DDD-9F43-C2EF0519216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8" name="Espace réservé du numéro de diapositive 2">
            <a:extLst>
              <a:ext uri="{FF2B5EF4-FFF2-40B4-BE49-F238E27FC236}">
                <a16:creationId xmlns:a16="http://schemas.microsoft.com/office/drawing/2014/main" id="{83E3C24A-2205-49DD-8B09-37A94D1654F9}"/>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9" name="Espace réservé du pied de page 4">
            <a:extLst>
              <a:ext uri="{FF2B5EF4-FFF2-40B4-BE49-F238E27FC236}">
                <a16:creationId xmlns:a16="http://schemas.microsoft.com/office/drawing/2014/main" id="{D391BA41-15A6-4B3E-AA8F-038F30517DCA}"/>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5" name="Footer Placeholder 4">
            <a:extLst>
              <a:ext uri="{FF2B5EF4-FFF2-40B4-BE49-F238E27FC236}">
                <a16:creationId xmlns:a16="http://schemas.microsoft.com/office/drawing/2014/main" id="{84D3E3B3-B8E2-B142-BB79-B4C9014D634E}"/>
              </a:ext>
            </a:extLst>
          </p:cNvPr>
          <p:cNvSpPr>
            <a:spLocks noGrp="1"/>
          </p:cNvSpPr>
          <p:nvPr>
            <p:ph type="ftr" sz="quarter" idx="16"/>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86468866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al, 1 column">
    <p:bg>
      <p:bgPr>
        <a:gradFill>
          <a:gsLst>
            <a:gs pos="0">
              <a:srgbClr val="009D9C"/>
            </a:gs>
            <a:gs pos="100000">
              <a:schemeClr val="tx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a:xfrm>
            <a:off x="303589" y="1356615"/>
            <a:ext cx="6239630" cy="2901060"/>
          </a:xfrm>
        </p:spPr>
        <p:txBody>
          <a:bodyPr/>
          <a:lstStyle>
            <a:lvl1pPr>
              <a:defRPr>
                <a:solidFill>
                  <a:schemeClr val="bg1"/>
                </a:solidFill>
              </a:defRPr>
            </a:lvl1pPr>
            <a:lvl2pPr marL="335756" indent="-235744">
              <a:buClrTx/>
              <a:buFont typeface="Arial" panose="020B0604020202020204" pitchFamily="34" charset="0"/>
              <a:buChar char="•"/>
              <a:defRPr>
                <a:solidFill>
                  <a:schemeClr val="bg1"/>
                </a:solidFill>
              </a:defRPr>
            </a:lvl2pPr>
            <a:lvl3pPr>
              <a:defRPr sz="1050">
                <a:solidFill>
                  <a:schemeClr val="bg1"/>
                </a:solidFill>
              </a:defRPr>
            </a:lvl3pPr>
            <a:lvl4pPr>
              <a:defRPr>
                <a:solidFill>
                  <a:schemeClr val="bg1"/>
                </a:solidFill>
              </a:defRPr>
            </a:lvl4pPr>
            <a:lvl5pPr>
              <a:defRPr>
                <a:solidFill>
                  <a:schemeClr val="bg1"/>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5" name="Text Placeholder 5">
            <a:extLst>
              <a:ext uri="{FF2B5EF4-FFF2-40B4-BE49-F238E27FC236}">
                <a16:creationId xmlns:a16="http://schemas.microsoft.com/office/drawing/2014/main" id="{27AFC4AA-0C36-4C10-8687-BEDF59DC2DB7}"/>
              </a:ext>
            </a:extLst>
          </p:cNvPr>
          <p:cNvSpPr>
            <a:spLocks noGrp="1"/>
          </p:cNvSpPr>
          <p:nvPr>
            <p:ph type="body" sz="quarter" idx="15" hasCustomPrompt="1"/>
          </p:nvPr>
        </p:nvSpPr>
        <p:spPr>
          <a:xfrm>
            <a:off x="303589" y="1026448"/>
            <a:ext cx="6239630" cy="276999"/>
          </a:xfrm>
          <a:noFill/>
        </p:spPr>
        <p:txBody>
          <a:bodyPr wrap="square" lIns="72000" rIns="72000" bIns="0">
            <a:spAutoFit/>
          </a:bodyPr>
          <a:lstStyle>
            <a:lvl1pPr marL="0" indent="0">
              <a:buNone/>
              <a:defRPr sz="1500">
                <a:solidFill>
                  <a:schemeClr val="bg1"/>
                </a:solidFill>
              </a:defRPr>
            </a:lvl1pPr>
          </a:lstStyle>
          <a:p>
            <a:pPr lvl="0"/>
            <a:r>
              <a:rPr lang="en-GB" dirty="0"/>
              <a:t>Subtitle of the slide</a:t>
            </a:r>
          </a:p>
        </p:txBody>
      </p:sp>
      <p:sp>
        <p:nvSpPr>
          <p:cNvPr id="5" name="Titre 4">
            <a:extLst>
              <a:ext uri="{FF2B5EF4-FFF2-40B4-BE49-F238E27FC236}">
                <a16:creationId xmlns:a16="http://schemas.microsoft.com/office/drawing/2014/main" id="{B6971712-3753-4718-88F2-399AFD21BA78}"/>
              </a:ext>
            </a:extLst>
          </p:cNvPr>
          <p:cNvSpPr>
            <a:spLocks noGrp="1"/>
          </p:cNvSpPr>
          <p:nvPr>
            <p:ph type="title" hasCustomPrompt="1"/>
          </p:nvPr>
        </p:nvSpPr>
        <p:spPr>
          <a:xfrm>
            <a:off x="303590" y="287112"/>
            <a:ext cx="8536821" cy="362407"/>
          </a:xfrm>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3F3ECF30-253F-41F7-AE85-6ED0B962BF5D}"/>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a16="http://schemas.microsoft.com/office/drawing/2014/main" id="{EBE9D903-93C1-4E77-A737-5DA411D2FA94}"/>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6" name="Footer Placeholder 5">
            <a:extLst>
              <a:ext uri="{FF2B5EF4-FFF2-40B4-BE49-F238E27FC236}">
                <a16:creationId xmlns:a16="http://schemas.microsoft.com/office/drawing/2014/main" id="{09E85C9B-C1E7-7146-A49E-E1B80E7CF3DC}"/>
              </a:ext>
            </a:extLst>
          </p:cNvPr>
          <p:cNvSpPr>
            <a:spLocks noGrp="1"/>
          </p:cNvSpPr>
          <p:nvPr>
            <p:ph type="ftr" sz="quarter" idx="16"/>
          </p:nvPr>
        </p:nvSpPr>
        <p:spPr>
          <a:xfrm>
            <a:off x="301752" y="4437126"/>
            <a:ext cx="8538210" cy="164592"/>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4119946252"/>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al, 2 column">
    <p:bg>
      <p:bgPr>
        <a:gradFill>
          <a:gsLst>
            <a:gs pos="0">
              <a:srgbClr val="009D9C"/>
            </a:gs>
            <a:gs pos="100000">
              <a:schemeClr val="tx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D5051729-BB8F-4F8B-9768-535B59EB220A}"/>
              </a:ext>
            </a:extLst>
          </p:cNvPr>
          <p:cNvSpPr>
            <a:spLocks noGrp="1"/>
          </p:cNvSpPr>
          <p:nvPr>
            <p:ph idx="1" hasCustomPrompt="1"/>
          </p:nvPr>
        </p:nvSpPr>
        <p:spPr>
          <a:xfrm>
            <a:off x="303589" y="1356615"/>
            <a:ext cx="4133396" cy="2901060"/>
          </a:xfrm>
        </p:spPr>
        <p:txBody>
          <a:bodyPr>
            <a:noAutofit/>
          </a:bodyPr>
          <a:lstStyle>
            <a:lvl1pPr>
              <a:spcBef>
                <a:spcPts val="1350"/>
              </a:spcBef>
              <a:defRPr sz="1200">
                <a:solidFill>
                  <a:schemeClr val="bg1"/>
                </a:solidFill>
              </a:defRPr>
            </a:lvl1pPr>
            <a:lvl2pPr marL="335756" indent="-235744">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4A67810E-C380-4F6B-97F0-4AACF4232B48}"/>
              </a:ext>
            </a:extLst>
          </p:cNvPr>
          <p:cNvSpPr>
            <a:spLocks noGrp="1"/>
          </p:cNvSpPr>
          <p:nvPr>
            <p:ph idx="15" hasCustomPrompt="1"/>
          </p:nvPr>
        </p:nvSpPr>
        <p:spPr>
          <a:xfrm>
            <a:off x="4707016" y="1356615"/>
            <a:ext cx="4133396" cy="2901060"/>
          </a:xfrm>
        </p:spPr>
        <p:txBody>
          <a:bodyPr>
            <a:noAutofit/>
          </a:bodyPr>
          <a:lstStyle>
            <a:lvl1pPr>
              <a:spcBef>
                <a:spcPts val="1350"/>
              </a:spcBef>
              <a:defRPr sz="1200">
                <a:solidFill>
                  <a:schemeClr val="bg1"/>
                </a:solidFill>
              </a:defRPr>
            </a:lvl1pPr>
            <a:lvl2pPr marL="335756" indent="-235744">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9" name="Text Placeholder 5">
            <a:extLst>
              <a:ext uri="{FF2B5EF4-FFF2-40B4-BE49-F238E27FC236}">
                <a16:creationId xmlns:a16="http://schemas.microsoft.com/office/drawing/2014/main" id="{AE0492C6-FFE2-4A64-A953-436559870DB1}"/>
              </a:ext>
            </a:extLst>
          </p:cNvPr>
          <p:cNvSpPr>
            <a:spLocks noGrp="1"/>
          </p:cNvSpPr>
          <p:nvPr>
            <p:ph type="body" sz="quarter" idx="16" hasCustomPrompt="1"/>
          </p:nvPr>
        </p:nvSpPr>
        <p:spPr>
          <a:xfrm>
            <a:off x="303589" y="1026448"/>
            <a:ext cx="8536820" cy="276999"/>
          </a:xfrm>
          <a:noFill/>
        </p:spPr>
        <p:txBody>
          <a:bodyPr wrap="square" lIns="72000" rIns="72000" bIns="0">
            <a:spAutoFit/>
          </a:bodyPr>
          <a:lstStyle>
            <a:lvl1pPr marL="0" indent="0">
              <a:buNone/>
              <a:defRPr sz="15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A123DD79-4804-466E-858A-943320EFB042}"/>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2D9890A8-BA01-4982-A473-4ABF58AED3D5}"/>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1" name="Espace réservé du pied de page 4">
            <a:extLst>
              <a:ext uri="{FF2B5EF4-FFF2-40B4-BE49-F238E27FC236}">
                <a16:creationId xmlns:a16="http://schemas.microsoft.com/office/drawing/2014/main" id="{A1BE0EC3-13A4-4B01-B222-35E0403F4ED9}"/>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5" name="Footer Placeholder 4">
            <a:extLst>
              <a:ext uri="{FF2B5EF4-FFF2-40B4-BE49-F238E27FC236}">
                <a16:creationId xmlns:a16="http://schemas.microsoft.com/office/drawing/2014/main" id="{1D4BCAD8-BF05-2044-AB0B-4E1A41CEBA5C}"/>
              </a:ext>
            </a:extLst>
          </p:cNvPr>
          <p:cNvSpPr>
            <a:spLocks noGrp="1"/>
          </p:cNvSpPr>
          <p:nvPr>
            <p:ph type="ftr" sz="quarter" idx="17"/>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97127289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 Box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571460" cy="5143500"/>
          </a:xfrm>
        </p:spPr>
        <p:txBody>
          <a:bodyPr/>
          <a:lstStyle/>
          <a:p>
            <a:r>
              <a:rPr lang="en-US" dirty="0"/>
              <a:t>Click icon to add picture</a:t>
            </a:r>
            <a:endParaRPr lang="en-GB" dirty="0"/>
          </a:p>
        </p:txBody>
      </p:sp>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37603985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al, 2 column with divider">
    <p:bg>
      <p:bgPr>
        <a:gradFill>
          <a:gsLst>
            <a:gs pos="0">
              <a:srgbClr val="009D9C"/>
            </a:gs>
            <a:gs pos="100000">
              <a:schemeClr val="tx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D5051729-BB8F-4F8B-9768-535B59EB220A}"/>
              </a:ext>
            </a:extLst>
          </p:cNvPr>
          <p:cNvSpPr>
            <a:spLocks noGrp="1"/>
          </p:cNvSpPr>
          <p:nvPr>
            <p:ph idx="1" hasCustomPrompt="1"/>
          </p:nvPr>
        </p:nvSpPr>
        <p:spPr>
          <a:xfrm>
            <a:off x="303589" y="1356615"/>
            <a:ext cx="4133396" cy="2901060"/>
          </a:xfrm>
        </p:spPr>
        <p:txBody>
          <a:bodyPr>
            <a:noAutofit/>
          </a:bodyPr>
          <a:lstStyle>
            <a:lvl1pPr>
              <a:spcBef>
                <a:spcPts val="1350"/>
              </a:spcBef>
              <a:defRPr sz="1200">
                <a:solidFill>
                  <a:schemeClr val="bg1"/>
                </a:solidFill>
              </a:defRPr>
            </a:lvl1pPr>
            <a:lvl2pPr marL="335756" indent="-235744">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4A67810E-C380-4F6B-97F0-4AACF4232B48}"/>
              </a:ext>
            </a:extLst>
          </p:cNvPr>
          <p:cNvSpPr>
            <a:spLocks noGrp="1"/>
          </p:cNvSpPr>
          <p:nvPr>
            <p:ph idx="15" hasCustomPrompt="1"/>
          </p:nvPr>
        </p:nvSpPr>
        <p:spPr>
          <a:xfrm>
            <a:off x="4707016" y="1356615"/>
            <a:ext cx="4133396" cy="2901060"/>
          </a:xfrm>
        </p:spPr>
        <p:txBody>
          <a:bodyPr>
            <a:noAutofit/>
          </a:bodyPr>
          <a:lstStyle>
            <a:lvl1pPr>
              <a:spcBef>
                <a:spcPts val="1350"/>
              </a:spcBef>
              <a:defRPr sz="1200">
                <a:solidFill>
                  <a:schemeClr val="bg1"/>
                </a:solidFill>
              </a:defRPr>
            </a:lvl1pPr>
            <a:lvl2pPr marL="335756" indent="-235744">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9" name="Text Placeholder 5">
            <a:extLst>
              <a:ext uri="{FF2B5EF4-FFF2-40B4-BE49-F238E27FC236}">
                <a16:creationId xmlns:a16="http://schemas.microsoft.com/office/drawing/2014/main" id="{AE0492C6-FFE2-4A64-A953-436559870DB1}"/>
              </a:ext>
            </a:extLst>
          </p:cNvPr>
          <p:cNvSpPr>
            <a:spLocks noGrp="1"/>
          </p:cNvSpPr>
          <p:nvPr>
            <p:ph type="body" sz="quarter" idx="16" hasCustomPrompt="1"/>
          </p:nvPr>
        </p:nvSpPr>
        <p:spPr>
          <a:xfrm>
            <a:off x="303589" y="1026448"/>
            <a:ext cx="8536817" cy="276999"/>
          </a:xfrm>
          <a:noFill/>
        </p:spPr>
        <p:txBody>
          <a:bodyPr wrap="square" lIns="72000" rIns="72000" bIns="0">
            <a:spAutoFit/>
          </a:bodyPr>
          <a:lstStyle>
            <a:lvl1pPr marL="0" indent="0">
              <a:buNone/>
              <a:defRPr sz="15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A123DD79-4804-466E-858A-943320EFB042}"/>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2D9890A8-BA01-4982-A473-4ABF58AED3D5}"/>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1" name="Espace réservé du pied de page 4">
            <a:extLst>
              <a:ext uri="{FF2B5EF4-FFF2-40B4-BE49-F238E27FC236}">
                <a16:creationId xmlns:a16="http://schemas.microsoft.com/office/drawing/2014/main" id="{A1BE0EC3-13A4-4B01-B222-35E0403F4ED9}"/>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cxnSp>
        <p:nvCxnSpPr>
          <p:cNvPr id="15" name="Straight Connector 35">
            <a:extLst>
              <a:ext uri="{FF2B5EF4-FFF2-40B4-BE49-F238E27FC236}">
                <a16:creationId xmlns:a16="http://schemas.microsoft.com/office/drawing/2014/main" id="{CCC03A1B-8149-4249-BC87-D1342F48BC4A}"/>
              </a:ext>
            </a:extLst>
          </p:cNvPr>
          <p:cNvCxnSpPr>
            <a:cxnSpLocks/>
          </p:cNvCxnSpPr>
          <p:nvPr userDrawn="1"/>
        </p:nvCxnSpPr>
        <p:spPr>
          <a:xfrm flipV="1">
            <a:off x="4571954" y="1356615"/>
            <a:ext cx="0" cy="29010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FB3F8098-7A79-EB4B-9E5D-2654A2D3644A}"/>
              </a:ext>
            </a:extLst>
          </p:cNvPr>
          <p:cNvSpPr>
            <a:spLocks noGrp="1"/>
          </p:cNvSpPr>
          <p:nvPr>
            <p:ph type="ftr" sz="quarter" idx="17"/>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569415127"/>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l, 3 column">
    <p:bg>
      <p:bgPr>
        <a:gradFill>
          <a:gsLst>
            <a:gs pos="0">
              <a:srgbClr val="009D9C"/>
            </a:gs>
            <a:gs pos="100000">
              <a:schemeClr val="tx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5" name="Content Placeholder 2">
            <a:extLst>
              <a:ext uri="{FF2B5EF4-FFF2-40B4-BE49-F238E27FC236}">
                <a16:creationId xmlns:a16="http://schemas.microsoft.com/office/drawing/2014/main" id="{E6FF21A3-5C44-47ED-B6D7-AE6CB6A1102B}"/>
              </a:ext>
            </a:extLst>
          </p:cNvPr>
          <p:cNvSpPr>
            <a:spLocks noGrp="1"/>
          </p:cNvSpPr>
          <p:nvPr>
            <p:ph idx="1" hasCustomPrompt="1"/>
          </p:nvPr>
        </p:nvSpPr>
        <p:spPr>
          <a:xfrm>
            <a:off x="303589" y="1356615"/>
            <a:ext cx="2725365" cy="2901060"/>
          </a:xfrm>
        </p:spPr>
        <p:txBody>
          <a:bodyPr>
            <a:noAutofit/>
          </a:bodyPr>
          <a:lstStyle>
            <a:lvl1pPr>
              <a:spcBef>
                <a:spcPts val="1350"/>
              </a:spcBef>
              <a:defRPr sz="1200">
                <a:solidFill>
                  <a:schemeClr val="bg1"/>
                </a:solidFill>
              </a:defRPr>
            </a:lvl1pPr>
            <a:lvl2pPr marL="335756" indent="-235744">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6" name="Content Placeholder 2">
            <a:extLst>
              <a:ext uri="{FF2B5EF4-FFF2-40B4-BE49-F238E27FC236}">
                <a16:creationId xmlns:a16="http://schemas.microsoft.com/office/drawing/2014/main" id="{75D31501-DC21-4740-ACF3-F1316E598191}"/>
              </a:ext>
            </a:extLst>
          </p:cNvPr>
          <p:cNvSpPr>
            <a:spLocks noGrp="1"/>
          </p:cNvSpPr>
          <p:nvPr>
            <p:ph idx="15" hasCustomPrompt="1"/>
          </p:nvPr>
        </p:nvSpPr>
        <p:spPr>
          <a:xfrm>
            <a:off x="3209318" y="1356615"/>
            <a:ext cx="2725365" cy="2901060"/>
          </a:xfrm>
        </p:spPr>
        <p:txBody>
          <a:bodyPr>
            <a:noAutofit/>
          </a:bodyPr>
          <a:lstStyle>
            <a:lvl1pPr>
              <a:spcBef>
                <a:spcPts val="1350"/>
              </a:spcBef>
              <a:defRPr sz="1200">
                <a:solidFill>
                  <a:schemeClr val="bg1"/>
                </a:solidFill>
              </a:defRPr>
            </a:lvl1pPr>
            <a:lvl2pPr marL="335756" indent="-235744">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7" name="Content Placeholder 2">
            <a:extLst>
              <a:ext uri="{FF2B5EF4-FFF2-40B4-BE49-F238E27FC236}">
                <a16:creationId xmlns:a16="http://schemas.microsoft.com/office/drawing/2014/main" id="{C9E9C974-F8D0-482E-9985-E67DFC62129F}"/>
              </a:ext>
            </a:extLst>
          </p:cNvPr>
          <p:cNvSpPr>
            <a:spLocks noGrp="1"/>
          </p:cNvSpPr>
          <p:nvPr>
            <p:ph idx="16" hasCustomPrompt="1"/>
          </p:nvPr>
        </p:nvSpPr>
        <p:spPr>
          <a:xfrm>
            <a:off x="6115026" y="1356615"/>
            <a:ext cx="2725365" cy="2901060"/>
          </a:xfrm>
        </p:spPr>
        <p:txBody>
          <a:bodyPr>
            <a:noAutofit/>
          </a:bodyPr>
          <a:lstStyle>
            <a:lvl1pPr>
              <a:spcBef>
                <a:spcPts val="1350"/>
              </a:spcBef>
              <a:defRPr sz="1200">
                <a:solidFill>
                  <a:schemeClr val="bg1"/>
                </a:solidFill>
              </a:defRPr>
            </a:lvl1pPr>
            <a:lvl2pPr marL="335756" indent="-235744">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1" name="Text Placeholder 5">
            <a:extLst>
              <a:ext uri="{FF2B5EF4-FFF2-40B4-BE49-F238E27FC236}">
                <a16:creationId xmlns:a16="http://schemas.microsoft.com/office/drawing/2014/main" id="{0A73578C-E463-4003-8A18-1D881A90DDF6}"/>
              </a:ext>
            </a:extLst>
          </p:cNvPr>
          <p:cNvSpPr>
            <a:spLocks noGrp="1"/>
          </p:cNvSpPr>
          <p:nvPr>
            <p:ph type="body" sz="quarter" idx="17" hasCustomPrompt="1"/>
          </p:nvPr>
        </p:nvSpPr>
        <p:spPr>
          <a:xfrm>
            <a:off x="303589" y="1026448"/>
            <a:ext cx="8536802" cy="276999"/>
          </a:xfrm>
          <a:noFill/>
        </p:spPr>
        <p:txBody>
          <a:bodyPr wrap="square" lIns="72000" rIns="72000" bIns="0">
            <a:spAutoFit/>
          </a:bodyPr>
          <a:lstStyle>
            <a:lvl1pPr marL="0" indent="0">
              <a:buNone/>
              <a:defRPr sz="15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96221AE0-5837-481C-BC68-0F09E348A56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473C7761-AA9D-4D80-922D-D9468B5F3BAA}"/>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4" name="Espace réservé du pied de page 4">
            <a:extLst>
              <a:ext uri="{FF2B5EF4-FFF2-40B4-BE49-F238E27FC236}">
                <a16:creationId xmlns:a16="http://schemas.microsoft.com/office/drawing/2014/main" id="{A199F665-569C-4DB3-8791-44F0F59D7406}"/>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5" name="Footer Placeholder 4">
            <a:extLst>
              <a:ext uri="{FF2B5EF4-FFF2-40B4-BE49-F238E27FC236}">
                <a16:creationId xmlns:a16="http://schemas.microsoft.com/office/drawing/2014/main" id="{55519004-4F8B-1847-BE5A-87BB20999FD3}"/>
              </a:ext>
            </a:extLst>
          </p:cNvPr>
          <p:cNvSpPr>
            <a:spLocks noGrp="1"/>
          </p:cNvSpPr>
          <p:nvPr>
            <p:ph type="ftr" sz="quarter" idx="18"/>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3517010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al, 3 column with divider">
    <p:bg>
      <p:bgPr>
        <a:gradFill>
          <a:gsLst>
            <a:gs pos="0">
              <a:srgbClr val="009D9C"/>
            </a:gs>
            <a:gs pos="100000">
              <a:schemeClr val="tx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5" name="Content Placeholder 2">
            <a:extLst>
              <a:ext uri="{FF2B5EF4-FFF2-40B4-BE49-F238E27FC236}">
                <a16:creationId xmlns:a16="http://schemas.microsoft.com/office/drawing/2014/main" id="{E6FF21A3-5C44-47ED-B6D7-AE6CB6A1102B}"/>
              </a:ext>
            </a:extLst>
          </p:cNvPr>
          <p:cNvSpPr>
            <a:spLocks noGrp="1"/>
          </p:cNvSpPr>
          <p:nvPr>
            <p:ph idx="1" hasCustomPrompt="1"/>
          </p:nvPr>
        </p:nvSpPr>
        <p:spPr>
          <a:xfrm>
            <a:off x="303589" y="1356615"/>
            <a:ext cx="2725365" cy="2901060"/>
          </a:xfrm>
        </p:spPr>
        <p:txBody>
          <a:bodyPr>
            <a:noAutofit/>
          </a:bodyPr>
          <a:lstStyle>
            <a:lvl1pPr>
              <a:spcBef>
                <a:spcPts val="1350"/>
              </a:spcBef>
              <a:defRPr sz="1200">
                <a:solidFill>
                  <a:schemeClr val="bg1"/>
                </a:solidFill>
              </a:defRPr>
            </a:lvl1pPr>
            <a:lvl2pPr marL="335756" indent="-235744">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6" name="Content Placeholder 2">
            <a:extLst>
              <a:ext uri="{FF2B5EF4-FFF2-40B4-BE49-F238E27FC236}">
                <a16:creationId xmlns:a16="http://schemas.microsoft.com/office/drawing/2014/main" id="{75D31501-DC21-4740-ACF3-F1316E598191}"/>
              </a:ext>
            </a:extLst>
          </p:cNvPr>
          <p:cNvSpPr>
            <a:spLocks noGrp="1"/>
          </p:cNvSpPr>
          <p:nvPr>
            <p:ph idx="15" hasCustomPrompt="1"/>
          </p:nvPr>
        </p:nvSpPr>
        <p:spPr>
          <a:xfrm>
            <a:off x="3209318" y="1356615"/>
            <a:ext cx="2725365" cy="2901060"/>
          </a:xfrm>
        </p:spPr>
        <p:txBody>
          <a:bodyPr>
            <a:noAutofit/>
          </a:bodyPr>
          <a:lstStyle>
            <a:lvl1pPr>
              <a:spcBef>
                <a:spcPts val="1350"/>
              </a:spcBef>
              <a:defRPr sz="1200">
                <a:solidFill>
                  <a:schemeClr val="bg1"/>
                </a:solidFill>
              </a:defRPr>
            </a:lvl1pPr>
            <a:lvl2pPr marL="335756" indent="-235744">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7" name="Content Placeholder 2">
            <a:extLst>
              <a:ext uri="{FF2B5EF4-FFF2-40B4-BE49-F238E27FC236}">
                <a16:creationId xmlns:a16="http://schemas.microsoft.com/office/drawing/2014/main" id="{C9E9C974-F8D0-482E-9985-E67DFC62129F}"/>
              </a:ext>
            </a:extLst>
          </p:cNvPr>
          <p:cNvSpPr>
            <a:spLocks noGrp="1"/>
          </p:cNvSpPr>
          <p:nvPr>
            <p:ph idx="16" hasCustomPrompt="1"/>
          </p:nvPr>
        </p:nvSpPr>
        <p:spPr>
          <a:xfrm>
            <a:off x="6115026" y="1356615"/>
            <a:ext cx="2725365" cy="2901060"/>
          </a:xfrm>
        </p:spPr>
        <p:txBody>
          <a:bodyPr>
            <a:noAutofit/>
          </a:bodyPr>
          <a:lstStyle>
            <a:lvl1pPr>
              <a:spcBef>
                <a:spcPts val="1350"/>
              </a:spcBef>
              <a:defRPr sz="1200">
                <a:solidFill>
                  <a:schemeClr val="bg1"/>
                </a:solidFill>
              </a:defRPr>
            </a:lvl1pPr>
            <a:lvl2pPr marL="335756" indent="-235744">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1" name="Text Placeholder 5">
            <a:extLst>
              <a:ext uri="{FF2B5EF4-FFF2-40B4-BE49-F238E27FC236}">
                <a16:creationId xmlns:a16="http://schemas.microsoft.com/office/drawing/2014/main" id="{0A73578C-E463-4003-8A18-1D881A90DDF6}"/>
              </a:ext>
            </a:extLst>
          </p:cNvPr>
          <p:cNvSpPr>
            <a:spLocks noGrp="1"/>
          </p:cNvSpPr>
          <p:nvPr>
            <p:ph type="body" sz="quarter" idx="17" hasCustomPrompt="1"/>
          </p:nvPr>
        </p:nvSpPr>
        <p:spPr>
          <a:xfrm>
            <a:off x="303589" y="1026448"/>
            <a:ext cx="8536799" cy="276999"/>
          </a:xfrm>
          <a:noFill/>
        </p:spPr>
        <p:txBody>
          <a:bodyPr wrap="square" lIns="72000" rIns="72000" bIns="0">
            <a:spAutoFit/>
          </a:bodyPr>
          <a:lstStyle>
            <a:lvl1pPr marL="0" indent="0">
              <a:buNone/>
              <a:defRPr sz="15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96221AE0-5837-481C-BC68-0F09E348A56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473C7761-AA9D-4D80-922D-D9468B5F3BAA}"/>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4" name="Espace réservé du pied de page 4">
            <a:extLst>
              <a:ext uri="{FF2B5EF4-FFF2-40B4-BE49-F238E27FC236}">
                <a16:creationId xmlns:a16="http://schemas.microsoft.com/office/drawing/2014/main" id="{A199F665-569C-4DB3-8791-44F0F59D7406}"/>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cxnSp>
        <p:nvCxnSpPr>
          <p:cNvPr id="14" name="Straight Connector 35">
            <a:extLst>
              <a:ext uri="{FF2B5EF4-FFF2-40B4-BE49-F238E27FC236}">
                <a16:creationId xmlns:a16="http://schemas.microsoft.com/office/drawing/2014/main" id="{FAF1B7B1-87E0-46A4-AA07-C1063E54C3AD}"/>
              </a:ext>
            </a:extLst>
          </p:cNvPr>
          <p:cNvCxnSpPr>
            <a:cxnSpLocks/>
          </p:cNvCxnSpPr>
          <p:nvPr userDrawn="1"/>
        </p:nvCxnSpPr>
        <p:spPr>
          <a:xfrm flipV="1">
            <a:off x="3119136" y="1356615"/>
            <a:ext cx="0" cy="29010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18811E3C-6550-477D-B750-990B471D9E0E}"/>
              </a:ext>
            </a:extLst>
          </p:cNvPr>
          <p:cNvCxnSpPr>
            <a:cxnSpLocks/>
          </p:cNvCxnSpPr>
          <p:nvPr userDrawn="1"/>
        </p:nvCxnSpPr>
        <p:spPr>
          <a:xfrm flipV="1">
            <a:off x="6024854" y="1356615"/>
            <a:ext cx="0" cy="29010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E9281322-9CCD-1C4F-9184-EA79EF7E1E4C}"/>
              </a:ext>
            </a:extLst>
          </p:cNvPr>
          <p:cNvSpPr>
            <a:spLocks noGrp="1"/>
          </p:cNvSpPr>
          <p:nvPr>
            <p:ph type="ftr" sz="quarter" idx="18"/>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150659421"/>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al, 4 column">
    <p:bg>
      <p:bgPr>
        <a:gradFill>
          <a:gsLst>
            <a:gs pos="0">
              <a:srgbClr val="009D9C"/>
            </a:gs>
            <a:gs pos="100000">
              <a:schemeClr val="tx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303590" y="1026448"/>
            <a:ext cx="8536821" cy="276999"/>
          </a:xfrm>
          <a:noFill/>
        </p:spPr>
        <p:txBody>
          <a:bodyPr wrap="square" lIns="72000" rIns="72000" bIns="0">
            <a:spAutoFit/>
          </a:bodyPr>
          <a:lstStyle>
            <a:lvl1pPr marL="0" indent="0">
              <a:buNone/>
              <a:defRPr sz="1500">
                <a:solidFill>
                  <a:schemeClr val="bg1"/>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303590" y="287112"/>
            <a:ext cx="8536821" cy="362407"/>
          </a:xfrm>
        </p:spPr>
        <p:txBody>
          <a:bodyPr/>
          <a:lstStyle>
            <a:lvl1pPr>
              <a:defRPr>
                <a:solidFill>
                  <a:schemeClr val="bg1"/>
                </a:solidFill>
              </a:defRPr>
            </a:lvl1pPr>
          </a:lstStyle>
          <a:p>
            <a:r>
              <a:rPr lang="fr-FR" dirty="0" err="1"/>
              <a:t>Title</a:t>
            </a:r>
            <a:r>
              <a:rPr lang="fr-FR" dirty="0"/>
              <a:t> of the slide</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303589" y="1356615"/>
            <a:ext cx="2000366" cy="2901060"/>
          </a:xfrm>
        </p:spPr>
        <p:txBody>
          <a:bodyPr>
            <a:noAutofit/>
          </a:bodyPr>
          <a:lstStyle>
            <a:lvl1pPr>
              <a:spcBef>
                <a:spcPts val="1350"/>
              </a:spcBef>
              <a:defRPr sz="1200">
                <a:solidFill>
                  <a:schemeClr val="bg1"/>
                </a:solidFill>
              </a:defRPr>
            </a:lvl1pPr>
            <a:lvl2pPr marL="335756" indent="-235744">
              <a:buClrTx/>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2482408" y="1356615"/>
            <a:ext cx="2000366" cy="2901060"/>
          </a:xfrm>
        </p:spPr>
        <p:txBody>
          <a:bodyPr>
            <a:noAutofit/>
          </a:bodyPr>
          <a:lstStyle>
            <a:lvl1pPr>
              <a:spcBef>
                <a:spcPts val="1350"/>
              </a:spcBef>
              <a:defRPr sz="1200">
                <a:solidFill>
                  <a:schemeClr val="bg1"/>
                </a:solidFill>
              </a:defRPr>
            </a:lvl1pPr>
            <a:lvl2pPr marL="335756" indent="-235744">
              <a:buClr>
                <a:schemeClr val="bg1"/>
              </a:buClr>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4661227" y="1356615"/>
            <a:ext cx="2000366" cy="2901060"/>
          </a:xfrm>
        </p:spPr>
        <p:txBody>
          <a:bodyPr>
            <a:noAutofit/>
          </a:bodyPr>
          <a:lstStyle>
            <a:lvl1pPr>
              <a:spcBef>
                <a:spcPts val="1350"/>
              </a:spcBef>
              <a:defRPr sz="1200">
                <a:solidFill>
                  <a:schemeClr val="bg1"/>
                </a:solidFill>
              </a:defRPr>
            </a:lvl1pPr>
            <a:lvl2pPr marL="335756" indent="-235744">
              <a:buClr>
                <a:schemeClr val="bg1"/>
              </a:buClr>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6840045" y="1356615"/>
            <a:ext cx="2000366" cy="2901060"/>
          </a:xfrm>
        </p:spPr>
        <p:txBody>
          <a:bodyPr>
            <a:noAutofit/>
          </a:bodyPr>
          <a:lstStyle>
            <a:lvl1pPr>
              <a:spcBef>
                <a:spcPts val="1350"/>
              </a:spcBef>
              <a:defRPr sz="1200">
                <a:solidFill>
                  <a:schemeClr val="bg1"/>
                </a:solidFill>
              </a:defRPr>
            </a:lvl1pPr>
            <a:lvl2pPr marL="335756" indent="-235744">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pied de page 4">
            <a:extLst>
              <a:ext uri="{FF2B5EF4-FFF2-40B4-BE49-F238E27FC236}">
                <a16:creationId xmlns:a16="http://schemas.microsoft.com/office/drawing/2014/main" id="{A3E362D2-078D-4128-B488-B68D1D625498}"/>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3" name="Footer Placeholder 2">
            <a:extLst>
              <a:ext uri="{FF2B5EF4-FFF2-40B4-BE49-F238E27FC236}">
                <a16:creationId xmlns:a16="http://schemas.microsoft.com/office/drawing/2014/main" id="{08730E53-DC03-5945-A98D-1CE9E7DB7042}"/>
              </a:ext>
            </a:extLst>
          </p:cNvPr>
          <p:cNvSpPr>
            <a:spLocks noGrp="1"/>
          </p:cNvSpPr>
          <p:nvPr>
            <p:ph type="ftr" sz="quarter" idx="23"/>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52796175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al, 4 column with divider">
    <p:bg>
      <p:bgPr>
        <a:gradFill>
          <a:gsLst>
            <a:gs pos="0">
              <a:srgbClr val="009D9C"/>
            </a:gs>
            <a:gs pos="100000">
              <a:schemeClr val="tx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303589" y="1026448"/>
            <a:ext cx="8536807" cy="276999"/>
          </a:xfrm>
          <a:noFill/>
        </p:spPr>
        <p:txBody>
          <a:bodyPr wrap="square" lIns="72000" rIns="72000" bIns="0">
            <a:spAutoFit/>
          </a:bodyPr>
          <a:lstStyle>
            <a:lvl1pPr marL="0" indent="0">
              <a:buNone/>
              <a:defRPr sz="1500">
                <a:solidFill>
                  <a:schemeClr val="bg1"/>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303590" y="287112"/>
            <a:ext cx="8536821" cy="362407"/>
          </a:xfrm>
        </p:spPr>
        <p:txBody>
          <a:bodyPr/>
          <a:lstStyle>
            <a:lvl1pPr>
              <a:defRPr>
                <a:solidFill>
                  <a:schemeClr val="bg1"/>
                </a:solidFill>
              </a:defRPr>
            </a:lvl1pPr>
          </a:lstStyle>
          <a:p>
            <a:r>
              <a:rPr lang="fr-FR" dirty="0" err="1"/>
              <a:t>Title</a:t>
            </a:r>
            <a:r>
              <a:rPr lang="fr-FR" dirty="0"/>
              <a:t> of the slide</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2393177" y="1356615"/>
            <a:ext cx="0" cy="29010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4571990" y="1356615"/>
            <a:ext cx="0" cy="29010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6750802" y="1356615"/>
            <a:ext cx="0" cy="29010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303589" y="1356615"/>
            <a:ext cx="2000366" cy="2901060"/>
          </a:xfrm>
        </p:spPr>
        <p:txBody>
          <a:bodyPr>
            <a:noAutofit/>
          </a:bodyPr>
          <a:lstStyle>
            <a:lvl1pPr>
              <a:spcBef>
                <a:spcPts val="1350"/>
              </a:spcBef>
              <a:defRPr sz="1200">
                <a:solidFill>
                  <a:schemeClr val="bg1"/>
                </a:solidFill>
              </a:defRPr>
            </a:lvl1pPr>
            <a:lvl2pPr marL="335756" indent="-235744">
              <a:buClrTx/>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2482408" y="1356615"/>
            <a:ext cx="2000366" cy="2901060"/>
          </a:xfrm>
        </p:spPr>
        <p:txBody>
          <a:bodyPr>
            <a:noAutofit/>
          </a:bodyPr>
          <a:lstStyle>
            <a:lvl1pPr>
              <a:spcBef>
                <a:spcPts val="1350"/>
              </a:spcBef>
              <a:defRPr sz="1200">
                <a:solidFill>
                  <a:schemeClr val="bg1"/>
                </a:solidFill>
              </a:defRPr>
            </a:lvl1pPr>
            <a:lvl2pPr marL="335756" indent="-235744">
              <a:buClrTx/>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4661227" y="1356615"/>
            <a:ext cx="2000366" cy="2901060"/>
          </a:xfrm>
        </p:spPr>
        <p:txBody>
          <a:bodyPr>
            <a:noAutofit/>
          </a:bodyPr>
          <a:lstStyle>
            <a:lvl1pPr>
              <a:spcBef>
                <a:spcPts val="1350"/>
              </a:spcBef>
              <a:defRPr sz="1200">
                <a:solidFill>
                  <a:schemeClr val="bg1"/>
                </a:solidFill>
              </a:defRPr>
            </a:lvl1pPr>
            <a:lvl2pPr marL="335756" indent="-235744">
              <a:buClr>
                <a:schemeClr val="bg1"/>
              </a:buClr>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6840045" y="1356615"/>
            <a:ext cx="2000366" cy="2901060"/>
          </a:xfrm>
        </p:spPr>
        <p:txBody>
          <a:bodyPr>
            <a:noAutofit/>
          </a:bodyPr>
          <a:lstStyle>
            <a:lvl1pPr>
              <a:spcBef>
                <a:spcPts val="1350"/>
              </a:spcBef>
              <a:defRPr sz="1200">
                <a:solidFill>
                  <a:schemeClr val="bg1"/>
                </a:solidFill>
              </a:defRPr>
            </a:lvl1pPr>
            <a:lvl2pPr marL="335756" indent="-235744">
              <a:buClrTx/>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pied de page 4">
            <a:extLst>
              <a:ext uri="{FF2B5EF4-FFF2-40B4-BE49-F238E27FC236}">
                <a16:creationId xmlns:a16="http://schemas.microsoft.com/office/drawing/2014/main" id="{5A248F93-3019-4CAF-B706-E2441D4F541A}"/>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3" name="Footer Placeholder 2">
            <a:extLst>
              <a:ext uri="{FF2B5EF4-FFF2-40B4-BE49-F238E27FC236}">
                <a16:creationId xmlns:a16="http://schemas.microsoft.com/office/drawing/2014/main" id="{B4CD6A51-5CF1-414B-B00A-04092C28A292}"/>
              </a:ext>
            </a:extLst>
          </p:cNvPr>
          <p:cNvSpPr>
            <a:spLocks noGrp="1"/>
          </p:cNvSpPr>
          <p:nvPr>
            <p:ph type="ftr" sz="quarter" idx="23"/>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4189030779"/>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violet, 0 column">
    <p:bg>
      <p:bgPr>
        <a:gradFill>
          <a:gsLst>
            <a:gs pos="0">
              <a:schemeClr val="accent4"/>
            </a:gs>
            <a:gs pos="100000">
              <a:schemeClr val="accent4">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5" name="Text Placeholder 5">
            <a:extLst>
              <a:ext uri="{FF2B5EF4-FFF2-40B4-BE49-F238E27FC236}">
                <a16:creationId xmlns:a16="http://schemas.microsoft.com/office/drawing/2014/main" id="{D7927E3E-1782-4A07-BD59-371C4D8227B3}"/>
              </a:ext>
            </a:extLst>
          </p:cNvPr>
          <p:cNvSpPr>
            <a:spLocks noGrp="1"/>
          </p:cNvSpPr>
          <p:nvPr>
            <p:ph type="body" sz="quarter" idx="15" hasCustomPrompt="1"/>
          </p:nvPr>
        </p:nvSpPr>
        <p:spPr>
          <a:xfrm>
            <a:off x="303590" y="1026448"/>
            <a:ext cx="8536821" cy="276999"/>
          </a:xfrm>
          <a:noFill/>
        </p:spPr>
        <p:txBody>
          <a:bodyPr wrap="square" lIns="72000" rIns="72000" bIns="0">
            <a:spAutoFit/>
          </a:bodyPr>
          <a:lstStyle>
            <a:lvl1pPr marL="0" indent="0">
              <a:buNone/>
              <a:defRPr sz="15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934B8D39-A21D-4C23-9BB3-0812B9F0884C}"/>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F763B716-FDA1-4D3C-824D-1B00864184A9}"/>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a16="http://schemas.microsoft.com/office/drawing/2014/main" id="{49679F60-0A60-49CD-A33B-A0143C31A6D1}"/>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5" name="Footer Placeholder 4">
            <a:extLst>
              <a:ext uri="{FF2B5EF4-FFF2-40B4-BE49-F238E27FC236}">
                <a16:creationId xmlns:a16="http://schemas.microsoft.com/office/drawing/2014/main" id="{DD7BDD63-9BCF-C047-BAF0-37A9B11B9106}"/>
              </a:ext>
            </a:extLst>
          </p:cNvPr>
          <p:cNvSpPr>
            <a:spLocks noGrp="1"/>
          </p:cNvSpPr>
          <p:nvPr>
            <p:ph type="ftr" sz="quarter" idx="16"/>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351276000"/>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iolet, 1 column">
    <p:bg>
      <p:bgPr>
        <a:gradFill>
          <a:gsLst>
            <a:gs pos="0">
              <a:schemeClr val="accent4"/>
            </a:gs>
            <a:gs pos="100000">
              <a:schemeClr val="accent4">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p:txBody>
          <a:bodyPr/>
          <a:lstStyle>
            <a:lvl1pPr>
              <a:defRPr>
                <a:solidFill>
                  <a:schemeClr val="bg1"/>
                </a:solidFill>
              </a:defRPr>
            </a:lvl1pPr>
            <a:lvl2pPr marL="335756" indent="-235744">
              <a:buClrTx/>
              <a:buFont typeface="Arial" panose="020B0604020202020204" pitchFamily="34" charset="0"/>
              <a:buChar char="•"/>
              <a:defRPr>
                <a:solidFill>
                  <a:schemeClr val="bg1"/>
                </a:solidFill>
              </a:defRPr>
            </a:lvl2pPr>
            <a:lvl3pPr>
              <a:defRPr sz="1050">
                <a:solidFill>
                  <a:schemeClr val="bg1"/>
                </a:solidFill>
              </a:defRPr>
            </a:lvl3pPr>
            <a:lvl4pPr>
              <a:defRPr>
                <a:solidFill>
                  <a:schemeClr val="bg1"/>
                </a:solidFill>
              </a:defRPr>
            </a:lvl4pPr>
            <a:lvl5pPr>
              <a:defRPr>
                <a:solidFill>
                  <a:schemeClr val="bg1"/>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5" name="Text Placeholder 5">
            <a:extLst>
              <a:ext uri="{FF2B5EF4-FFF2-40B4-BE49-F238E27FC236}">
                <a16:creationId xmlns:a16="http://schemas.microsoft.com/office/drawing/2014/main" id="{27AFC4AA-0C36-4C10-8687-BEDF59DC2DB7}"/>
              </a:ext>
            </a:extLst>
          </p:cNvPr>
          <p:cNvSpPr>
            <a:spLocks noGrp="1"/>
          </p:cNvSpPr>
          <p:nvPr>
            <p:ph type="body" sz="quarter" idx="15" hasCustomPrompt="1"/>
          </p:nvPr>
        </p:nvSpPr>
        <p:spPr>
          <a:xfrm>
            <a:off x="303589" y="1026448"/>
            <a:ext cx="6239630" cy="276999"/>
          </a:xfrm>
          <a:noFill/>
        </p:spPr>
        <p:txBody>
          <a:bodyPr wrap="square" lIns="72000" rIns="72000" bIns="0">
            <a:spAutoFit/>
          </a:bodyPr>
          <a:lstStyle>
            <a:lvl1pPr marL="0" indent="0">
              <a:buNone/>
              <a:defRPr sz="1500">
                <a:solidFill>
                  <a:schemeClr val="bg1"/>
                </a:solidFill>
              </a:defRPr>
            </a:lvl1pPr>
          </a:lstStyle>
          <a:p>
            <a:pPr lvl="0"/>
            <a:r>
              <a:rPr lang="en-GB" dirty="0"/>
              <a:t>Subtitle of the slide</a:t>
            </a:r>
          </a:p>
        </p:txBody>
      </p:sp>
      <p:sp>
        <p:nvSpPr>
          <p:cNvPr id="5" name="Titre 4">
            <a:extLst>
              <a:ext uri="{FF2B5EF4-FFF2-40B4-BE49-F238E27FC236}">
                <a16:creationId xmlns:a16="http://schemas.microsoft.com/office/drawing/2014/main" id="{B6971712-3753-4718-88F2-399AFD21BA78}"/>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3F3ECF30-253F-41F7-AE85-6ED0B962BF5D}"/>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7" name="Espace réservé du pied de page 4">
            <a:extLst>
              <a:ext uri="{FF2B5EF4-FFF2-40B4-BE49-F238E27FC236}">
                <a16:creationId xmlns:a16="http://schemas.microsoft.com/office/drawing/2014/main" id="{EBE9D903-93C1-4E77-A737-5DA411D2FA94}"/>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6" name="Footer Placeholder 5">
            <a:extLst>
              <a:ext uri="{FF2B5EF4-FFF2-40B4-BE49-F238E27FC236}">
                <a16:creationId xmlns:a16="http://schemas.microsoft.com/office/drawing/2014/main" id="{52804D0A-4781-884D-8ADA-3D600729C2A9}"/>
              </a:ext>
            </a:extLst>
          </p:cNvPr>
          <p:cNvSpPr>
            <a:spLocks noGrp="1"/>
          </p:cNvSpPr>
          <p:nvPr>
            <p:ph type="ftr" sz="quarter" idx="16"/>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83207346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iolet, 2 column ">
    <p:bg>
      <p:bgPr>
        <a:gradFill>
          <a:gsLst>
            <a:gs pos="0">
              <a:schemeClr val="accent4"/>
            </a:gs>
            <a:gs pos="100000">
              <a:schemeClr val="accent4">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D5051729-BB8F-4F8B-9768-535B59EB220A}"/>
              </a:ext>
            </a:extLst>
          </p:cNvPr>
          <p:cNvSpPr>
            <a:spLocks noGrp="1"/>
          </p:cNvSpPr>
          <p:nvPr>
            <p:ph idx="1" hasCustomPrompt="1"/>
          </p:nvPr>
        </p:nvSpPr>
        <p:spPr>
          <a:xfrm>
            <a:off x="303589" y="1356615"/>
            <a:ext cx="4133396" cy="2901060"/>
          </a:xfrm>
        </p:spPr>
        <p:txBody>
          <a:bodyPr>
            <a:noAutofit/>
          </a:bodyPr>
          <a:lstStyle>
            <a:lvl1pPr>
              <a:spcBef>
                <a:spcPts val="1350"/>
              </a:spcBef>
              <a:defRPr sz="1200">
                <a:solidFill>
                  <a:schemeClr val="bg1"/>
                </a:solidFill>
              </a:defRPr>
            </a:lvl1pPr>
            <a:lvl2pPr marL="335756" indent="-235744">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4A67810E-C380-4F6B-97F0-4AACF4232B48}"/>
              </a:ext>
            </a:extLst>
          </p:cNvPr>
          <p:cNvSpPr>
            <a:spLocks noGrp="1"/>
          </p:cNvSpPr>
          <p:nvPr>
            <p:ph idx="15" hasCustomPrompt="1"/>
          </p:nvPr>
        </p:nvSpPr>
        <p:spPr>
          <a:xfrm>
            <a:off x="4707016" y="1356615"/>
            <a:ext cx="4133396" cy="2901060"/>
          </a:xfrm>
        </p:spPr>
        <p:txBody>
          <a:bodyPr>
            <a:noAutofit/>
          </a:bodyPr>
          <a:lstStyle>
            <a:lvl1pPr>
              <a:spcBef>
                <a:spcPts val="1350"/>
              </a:spcBef>
              <a:defRPr sz="1200">
                <a:solidFill>
                  <a:schemeClr val="bg1"/>
                </a:solidFill>
              </a:defRPr>
            </a:lvl1pPr>
            <a:lvl2pPr marL="335756" indent="-235744">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9" name="Text Placeholder 5">
            <a:extLst>
              <a:ext uri="{FF2B5EF4-FFF2-40B4-BE49-F238E27FC236}">
                <a16:creationId xmlns:a16="http://schemas.microsoft.com/office/drawing/2014/main" id="{AE0492C6-FFE2-4A64-A953-436559870DB1}"/>
              </a:ext>
            </a:extLst>
          </p:cNvPr>
          <p:cNvSpPr>
            <a:spLocks noGrp="1"/>
          </p:cNvSpPr>
          <p:nvPr>
            <p:ph type="body" sz="quarter" idx="16" hasCustomPrompt="1"/>
          </p:nvPr>
        </p:nvSpPr>
        <p:spPr>
          <a:xfrm>
            <a:off x="303590" y="1026448"/>
            <a:ext cx="8536821" cy="276999"/>
          </a:xfrm>
          <a:noFill/>
        </p:spPr>
        <p:txBody>
          <a:bodyPr wrap="square" lIns="72000" rIns="72000" bIns="0">
            <a:spAutoFit/>
          </a:bodyPr>
          <a:lstStyle>
            <a:lvl1pPr marL="0" indent="0">
              <a:buNone/>
              <a:defRPr sz="15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A123DD79-4804-466E-858A-943320EFB042}"/>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2D9890A8-BA01-4982-A473-4ABF58AED3D5}"/>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1" name="Espace réservé du pied de page 4">
            <a:extLst>
              <a:ext uri="{FF2B5EF4-FFF2-40B4-BE49-F238E27FC236}">
                <a16:creationId xmlns:a16="http://schemas.microsoft.com/office/drawing/2014/main" id="{A1BE0EC3-13A4-4B01-B222-35E0403F4ED9}"/>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5" name="Footer Placeholder 4">
            <a:extLst>
              <a:ext uri="{FF2B5EF4-FFF2-40B4-BE49-F238E27FC236}">
                <a16:creationId xmlns:a16="http://schemas.microsoft.com/office/drawing/2014/main" id="{10B41304-2D17-9C49-9E8D-017E43C8816C}"/>
              </a:ext>
            </a:extLst>
          </p:cNvPr>
          <p:cNvSpPr>
            <a:spLocks noGrp="1"/>
          </p:cNvSpPr>
          <p:nvPr>
            <p:ph type="ftr" sz="quarter" idx="17"/>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78205777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violet, 2 column with divider">
    <p:bg>
      <p:bgPr>
        <a:gradFill>
          <a:gsLst>
            <a:gs pos="0">
              <a:schemeClr val="accent4"/>
            </a:gs>
            <a:gs pos="100000">
              <a:schemeClr val="accent4">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D5051729-BB8F-4F8B-9768-535B59EB220A}"/>
              </a:ext>
            </a:extLst>
          </p:cNvPr>
          <p:cNvSpPr>
            <a:spLocks noGrp="1"/>
          </p:cNvSpPr>
          <p:nvPr>
            <p:ph idx="1" hasCustomPrompt="1"/>
          </p:nvPr>
        </p:nvSpPr>
        <p:spPr>
          <a:xfrm>
            <a:off x="303589" y="1356615"/>
            <a:ext cx="4133396" cy="2901060"/>
          </a:xfrm>
        </p:spPr>
        <p:txBody>
          <a:bodyPr>
            <a:noAutofit/>
          </a:bodyPr>
          <a:lstStyle>
            <a:lvl1pPr>
              <a:spcBef>
                <a:spcPts val="1350"/>
              </a:spcBef>
              <a:defRPr sz="1200">
                <a:solidFill>
                  <a:schemeClr val="bg1"/>
                </a:solidFill>
              </a:defRPr>
            </a:lvl1pPr>
            <a:lvl2pPr marL="335756" indent="-235744">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4A67810E-C380-4F6B-97F0-4AACF4232B48}"/>
              </a:ext>
            </a:extLst>
          </p:cNvPr>
          <p:cNvSpPr>
            <a:spLocks noGrp="1"/>
          </p:cNvSpPr>
          <p:nvPr>
            <p:ph idx="15" hasCustomPrompt="1"/>
          </p:nvPr>
        </p:nvSpPr>
        <p:spPr>
          <a:xfrm>
            <a:off x="4707016" y="1356615"/>
            <a:ext cx="4133396" cy="2901060"/>
          </a:xfrm>
        </p:spPr>
        <p:txBody>
          <a:bodyPr>
            <a:noAutofit/>
          </a:bodyPr>
          <a:lstStyle>
            <a:lvl1pPr>
              <a:spcBef>
                <a:spcPts val="1350"/>
              </a:spcBef>
              <a:defRPr sz="1200">
                <a:solidFill>
                  <a:schemeClr val="bg1"/>
                </a:solidFill>
              </a:defRPr>
            </a:lvl1pPr>
            <a:lvl2pPr marL="335756" indent="-235744">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9" name="Text Placeholder 5">
            <a:extLst>
              <a:ext uri="{FF2B5EF4-FFF2-40B4-BE49-F238E27FC236}">
                <a16:creationId xmlns:a16="http://schemas.microsoft.com/office/drawing/2014/main" id="{AE0492C6-FFE2-4A64-A953-436559870DB1}"/>
              </a:ext>
            </a:extLst>
          </p:cNvPr>
          <p:cNvSpPr>
            <a:spLocks noGrp="1"/>
          </p:cNvSpPr>
          <p:nvPr>
            <p:ph type="body" sz="quarter" idx="16" hasCustomPrompt="1"/>
          </p:nvPr>
        </p:nvSpPr>
        <p:spPr>
          <a:xfrm>
            <a:off x="303589" y="1026448"/>
            <a:ext cx="8536813" cy="276999"/>
          </a:xfrm>
          <a:noFill/>
        </p:spPr>
        <p:txBody>
          <a:bodyPr wrap="square" lIns="72000" rIns="72000" bIns="0">
            <a:spAutoFit/>
          </a:bodyPr>
          <a:lstStyle>
            <a:lvl1pPr marL="0" indent="0">
              <a:buNone/>
              <a:defRPr sz="15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A123DD79-4804-466E-858A-943320EFB042}"/>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2D9890A8-BA01-4982-A473-4ABF58AED3D5}"/>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1" name="Espace réservé du pied de page 4">
            <a:extLst>
              <a:ext uri="{FF2B5EF4-FFF2-40B4-BE49-F238E27FC236}">
                <a16:creationId xmlns:a16="http://schemas.microsoft.com/office/drawing/2014/main" id="{A1BE0EC3-13A4-4B01-B222-35E0403F4ED9}"/>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cxnSp>
        <p:nvCxnSpPr>
          <p:cNvPr id="15" name="Straight Connector 35">
            <a:extLst>
              <a:ext uri="{FF2B5EF4-FFF2-40B4-BE49-F238E27FC236}">
                <a16:creationId xmlns:a16="http://schemas.microsoft.com/office/drawing/2014/main" id="{CCC03A1B-8149-4249-BC87-D1342F48BC4A}"/>
              </a:ext>
            </a:extLst>
          </p:cNvPr>
          <p:cNvCxnSpPr>
            <a:cxnSpLocks/>
          </p:cNvCxnSpPr>
          <p:nvPr userDrawn="1"/>
        </p:nvCxnSpPr>
        <p:spPr>
          <a:xfrm flipV="1">
            <a:off x="4571954" y="1356615"/>
            <a:ext cx="0" cy="29010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481FDC4-03CF-B845-AE1E-0584C5848A2A}"/>
              </a:ext>
            </a:extLst>
          </p:cNvPr>
          <p:cNvSpPr>
            <a:spLocks noGrp="1"/>
          </p:cNvSpPr>
          <p:nvPr>
            <p:ph type="ftr" sz="quarter" idx="17"/>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828421680"/>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violet, 3 column">
    <p:bg>
      <p:bgPr>
        <a:gradFill>
          <a:gsLst>
            <a:gs pos="0">
              <a:schemeClr val="accent4"/>
            </a:gs>
            <a:gs pos="100000">
              <a:schemeClr val="accent4">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5" name="Content Placeholder 2">
            <a:extLst>
              <a:ext uri="{FF2B5EF4-FFF2-40B4-BE49-F238E27FC236}">
                <a16:creationId xmlns:a16="http://schemas.microsoft.com/office/drawing/2014/main" id="{E6FF21A3-5C44-47ED-B6D7-AE6CB6A1102B}"/>
              </a:ext>
            </a:extLst>
          </p:cNvPr>
          <p:cNvSpPr>
            <a:spLocks noGrp="1"/>
          </p:cNvSpPr>
          <p:nvPr>
            <p:ph idx="1" hasCustomPrompt="1"/>
          </p:nvPr>
        </p:nvSpPr>
        <p:spPr>
          <a:xfrm>
            <a:off x="303589" y="1356615"/>
            <a:ext cx="2725365" cy="2901060"/>
          </a:xfrm>
        </p:spPr>
        <p:txBody>
          <a:bodyPr>
            <a:noAutofit/>
          </a:bodyPr>
          <a:lstStyle>
            <a:lvl1pPr>
              <a:spcBef>
                <a:spcPts val="1350"/>
              </a:spcBef>
              <a:defRPr sz="1200">
                <a:solidFill>
                  <a:schemeClr val="bg1"/>
                </a:solidFill>
              </a:defRPr>
            </a:lvl1pPr>
            <a:lvl2pPr marL="335756" indent="-235744">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6" name="Content Placeholder 2">
            <a:extLst>
              <a:ext uri="{FF2B5EF4-FFF2-40B4-BE49-F238E27FC236}">
                <a16:creationId xmlns:a16="http://schemas.microsoft.com/office/drawing/2014/main" id="{75D31501-DC21-4740-ACF3-F1316E598191}"/>
              </a:ext>
            </a:extLst>
          </p:cNvPr>
          <p:cNvSpPr>
            <a:spLocks noGrp="1"/>
          </p:cNvSpPr>
          <p:nvPr>
            <p:ph idx="15" hasCustomPrompt="1"/>
          </p:nvPr>
        </p:nvSpPr>
        <p:spPr>
          <a:xfrm>
            <a:off x="3209318" y="1356615"/>
            <a:ext cx="2725365" cy="2901060"/>
          </a:xfrm>
        </p:spPr>
        <p:txBody>
          <a:bodyPr>
            <a:noAutofit/>
          </a:bodyPr>
          <a:lstStyle>
            <a:lvl1pPr>
              <a:spcBef>
                <a:spcPts val="1350"/>
              </a:spcBef>
              <a:defRPr sz="1200">
                <a:solidFill>
                  <a:schemeClr val="bg1"/>
                </a:solidFill>
              </a:defRPr>
            </a:lvl1pPr>
            <a:lvl2pPr marL="335756" indent="-235744">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7" name="Content Placeholder 2">
            <a:extLst>
              <a:ext uri="{FF2B5EF4-FFF2-40B4-BE49-F238E27FC236}">
                <a16:creationId xmlns:a16="http://schemas.microsoft.com/office/drawing/2014/main" id="{C9E9C974-F8D0-482E-9985-E67DFC62129F}"/>
              </a:ext>
            </a:extLst>
          </p:cNvPr>
          <p:cNvSpPr>
            <a:spLocks noGrp="1"/>
          </p:cNvSpPr>
          <p:nvPr>
            <p:ph idx="16" hasCustomPrompt="1"/>
          </p:nvPr>
        </p:nvSpPr>
        <p:spPr>
          <a:xfrm>
            <a:off x="6115026" y="1356615"/>
            <a:ext cx="2725365" cy="2901060"/>
          </a:xfrm>
        </p:spPr>
        <p:txBody>
          <a:bodyPr>
            <a:noAutofit/>
          </a:bodyPr>
          <a:lstStyle>
            <a:lvl1pPr>
              <a:spcBef>
                <a:spcPts val="1350"/>
              </a:spcBef>
              <a:defRPr sz="1200">
                <a:solidFill>
                  <a:schemeClr val="bg1"/>
                </a:solidFill>
              </a:defRPr>
            </a:lvl1pPr>
            <a:lvl2pPr marL="335756" indent="-235744">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1" name="Text Placeholder 5">
            <a:extLst>
              <a:ext uri="{FF2B5EF4-FFF2-40B4-BE49-F238E27FC236}">
                <a16:creationId xmlns:a16="http://schemas.microsoft.com/office/drawing/2014/main" id="{0A73578C-E463-4003-8A18-1D881A90DDF6}"/>
              </a:ext>
            </a:extLst>
          </p:cNvPr>
          <p:cNvSpPr>
            <a:spLocks noGrp="1"/>
          </p:cNvSpPr>
          <p:nvPr>
            <p:ph type="body" sz="quarter" idx="17" hasCustomPrompt="1"/>
          </p:nvPr>
        </p:nvSpPr>
        <p:spPr>
          <a:xfrm>
            <a:off x="303589" y="1026448"/>
            <a:ext cx="8536802" cy="276999"/>
          </a:xfrm>
          <a:noFill/>
        </p:spPr>
        <p:txBody>
          <a:bodyPr wrap="square" lIns="72000" rIns="72000" bIns="0">
            <a:spAutoFit/>
          </a:bodyPr>
          <a:lstStyle>
            <a:lvl1pPr marL="0" indent="0">
              <a:buNone/>
              <a:defRPr sz="15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96221AE0-5837-481C-BC68-0F09E348A56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473C7761-AA9D-4D80-922D-D9468B5F3BAA}"/>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4" name="Espace réservé du pied de page 4">
            <a:extLst>
              <a:ext uri="{FF2B5EF4-FFF2-40B4-BE49-F238E27FC236}">
                <a16:creationId xmlns:a16="http://schemas.microsoft.com/office/drawing/2014/main" id="{A199F665-569C-4DB3-8791-44F0F59D7406}"/>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5" name="Footer Placeholder 4">
            <a:extLst>
              <a:ext uri="{FF2B5EF4-FFF2-40B4-BE49-F238E27FC236}">
                <a16:creationId xmlns:a16="http://schemas.microsoft.com/office/drawing/2014/main" id="{8D3D0C9C-7C44-994A-ABA5-05A1C26BB142}"/>
              </a:ext>
            </a:extLst>
          </p:cNvPr>
          <p:cNvSpPr>
            <a:spLocks noGrp="1"/>
          </p:cNvSpPr>
          <p:nvPr>
            <p:ph type="ftr" sz="quarter" idx="18"/>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23377325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2_Triangles and Blob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8964"/>
            <a:ext cx="4419600" cy="5171514"/>
          </a:xfrm>
          <a:custGeom>
            <a:avLst/>
            <a:gdLst>
              <a:gd name="connsiteX0" fmla="*/ 0 w 4419600"/>
              <a:gd name="connsiteY0" fmla="*/ 0 h 5162550"/>
              <a:gd name="connsiteX1" fmla="*/ 4419600 w 4419600"/>
              <a:gd name="connsiteY1" fmla="*/ 0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0 h 5162550"/>
              <a:gd name="connsiteX1" fmla="*/ 2743200 w 4419600"/>
              <a:gd name="connsiteY1" fmla="*/ 8965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8964 h 5171514"/>
              <a:gd name="connsiteX1" fmla="*/ 2743200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 name="connsiteX0" fmla="*/ 0 w 4419600"/>
              <a:gd name="connsiteY0" fmla="*/ 8964 h 5171514"/>
              <a:gd name="connsiteX1" fmla="*/ 2734235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5171514">
                <a:moveTo>
                  <a:pt x="0" y="8964"/>
                </a:moveTo>
                <a:lnTo>
                  <a:pt x="2734235" y="0"/>
                </a:lnTo>
                <a:lnTo>
                  <a:pt x="4419600" y="5171514"/>
                </a:lnTo>
                <a:lnTo>
                  <a:pt x="0" y="5171514"/>
                </a:lnTo>
                <a:lnTo>
                  <a:pt x="0" y="8964"/>
                </a:lnTo>
                <a:close/>
              </a:path>
            </a:pathLst>
          </a:custGeom>
        </p:spPr>
        <p:txBody>
          <a:bodyPr/>
          <a:lstStyle/>
          <a:p>
            <a:r>
              <a:rPr lang="en-US" dirty="0"/>
              <a:t>Click icon to add picture</a:t>
            </a:r>
            <a:endParaRPr lang="en-GB" dirty="0"/>
          </a:p>
        </p:txBody>
      </p:sp>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21044982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violet, 3 column with divider">
    <p:bg>
      <p:bgPr>
        <a:gradFill>
          <a:gsLst>
            <a:gs pos="0">
              <a:schemeClr val="accent4"/>
            </a:gs>
            <a:gs pos="100000">
              <a:schemeClr val="accent4">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5" name="Content Placeholder 2">
            <a:extLst>
              <a:ext uri="{FF2B5EF4-FFF2-40B4-BE49-F238E27FC236}">
                <a16:creationId xmlns:a16="http://schemas.microsoft.com/office/drawing/2014/main" id="{E6FF21A3-5C44-47ED-B6D7-AE6CB6A1102B}"/>
              </a:ext>
            </a:extLst>
          </p:cNvPr>
          <p:cNvSpPr>
            <a:spLocks noGrp="1"/>
          </p:cNvSpPr>
          <p:nvPr>
            <p:ph idx="1" hasCustomPrompt="1"/>
          </p:nvPr>
        </p:nvSpPr>
        <p:spPr>
          <a:xfrm>
            <a:off x="303589" y="1356615"/>
            <a:ext cx="2725365" cy="2901060"/>
          </a:xfrm>
        </p:spPr>
        <p:txBody>
          <a:bodyPr>
            <a:noAutofit/>
          </a:bodyPr>
          <a:lstStyle>
            <a:lvl1pPr>
              <a:spcBef>
                <a:spcPts val="1350"/>
              </a:spcBef>
              <a:defRPr sz="1200">
                <a:solidFill>
                  <a:schemeClr val="bg1"/>
                </a:solidFill>
              </a:defRPr>
            </a:lvl1pPr>
            <a:lvl2pPr marL="335756" indent="-235744">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6" name="Content Placeholder 2">
            <a:extLst>
              <a:ext uri="{FF2B5EF4-FFF2-40B4-BE49-F238E27FC236}">
                <a16:creationId xmlns:a16="http://schemas.microsoft.com/office/drawing/2014/main" id="{75D31501-DC21-4740-ACF3-F1316E598191}"/>
              </a:ext>
            </a:extLst>
          </p:cNvPr>
          <p:cNvSpPr>
            <a:spLocks noGrp="1"/>
          </p:cNvSpPr>
          <p:nvPr>
            <p:ph idx="15" hasCustomPrompt="1"/>
          </p:nvPr>
        </p:nvSpPr>
        <p:spPr>
          <a:xfrm>
            <a:off x="3209318" y="1356615"/>
            <a:ext cx="2725365" cy="2901060"/>
          </a:xfrm>
        </p:spPr>
        <p:txBody>
          <a:bodyPr>
            <a:noAutofit/>
          </a:bodyPr>
          <a:lstStyle>
            <a:lvl1pPr>
              <a:spcBef>
                <a:spcPts val="1350"/>
              </a:spcBef>
              <a:defRPr sz="1200">
                <a:solidFill>
                  <a:schemeClr val="bg1"/>
                </a:solidFill>
              </a:defRPr>
            </a:lvl1pPr>
            <a:lvl2pPr marL="335756" indent="-235744">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7" name="Content Placeholder 2">
            <a:extLst>
              <a:ext uri="{FF2B5EF4-FFF2-40B4-BE49-F238E27FC236}">
                <a16:creationId xmlns:a16="http://schemas.microsoft.com/office/drawing/2014/main" id="{C9E9C974-F8D0-482E-9985-E67DFC62129F}"/>
              </a:ext>
            </a:extLst>
          </p:cNvPr>
          <p:cNvSpPr>
            <a:spLocks noGrp="1"/>
          </p:cNvSpPr>
          <p:nvPr>
            <p:ph idx="16" hasCustomPrompt="1"/>
          </p:nvPr>
        </p:nvSpPr>
        <p:spPr>
          <a:xfrm>
            <a:off x="6115026" y="1356615"/>
            <a:ext cx="2725365" cy="2901060"/>
          </a:xfrm>
        </p:spPr>
        <p:txBody>
          <a:bodyPr>
            <a:noAutofit/>
          </a:bodyPr>
          <a:lstStyle>
            <a:lvl1pPr>
              <a:spcBef>
                <a:spcPts val="1350"/>
              </a:spcBef>
              <a:defRPr sz="1200">
                <a:solidFill>
                  <a:schemeClr val="bg1"/>
                </a:solidFill>
              </a:defRPr>
            </a:lvl1pPr>
            <a:lvl2pPr marL="335756" indent="-235744">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1" name="Text Placeholder 5">
            <a:extLst>
              <a:ext uri="{FF2B5EF4-FFF2-40B4-BE49-F238E27FC236}">
                <a16:creationId xmlns:a16="http://schemas.microsoft.com/office/drawing/2014/main" id="{0A73578C-E463-4003-8A18-1D881A90DDF6}"/>
              </a:ext>
            </a:extLst>
          </p:cNvPr>
          <p:cNvSpPr>
            <a:spLocks noGrp="1"/>
          </p:cNvSpPr>
          <p:nvPr>
            <p:ph type="body" sz="quarter" idx="17" hasCustomPrompt="1"/>
          </p:nvPr>
        </p:nvSpPr>
        <p:spPr>
          <a:xfrm>
            <a:off x="303589" y="1026448"/>
            <a:ext cx="8536796" cy="276999"/>
          </a:xfrm>
          <a:noFill/>
        </p:spPr>
        <p:txBody>
          <a:bodyPr wrap="square" lIns="72000" rIns="72000" bIns="0">
            <a:spAutoFit/>
          </a:bodyPr>
          <a:lstStyle>
            <a:lvl1pPr marL="0" indent="0">
              <a:buNone/>
              <a:defRPr sz="15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96221AE0-5837-481C-BC68-0F09E348A56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473C7761-AA9D-4D80-922D-D9468B5F3BAA}"/>
              </a:ext>
            </a:extLst>
          </p:cNvPr>
          <p:cNvSpPr>
            <a:spLocks noGrp="1"/>
          </p:cNvSpPr>
          <p:nvPr>
            <p:ph type="sldNum" sz="quarter" idx="14"/>
          </p:nvPr>
        </p:nvSpPr>
        <p:spPr>
          <a:xfrm>
            <a:off x="287199" y="4664426"/>
            <a:ext cx="270028" cy="273844"/>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4" name="Espace réservé du pied de page 4">
            <a:extLst>
              <a:ext uri="{FF2B5EF4-FFF2-40B4-BE49-F238E27FC236}">
                <a16:creationId xmlns:a16="http://schemas.microsoft.com/office/drawing/2014/main" id="{A199F665-569C-4DB3-8791-44F0F59D7406}"/>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cxnSp>
        <p:nvCxnSpPr>
          <p:cNvPr id="14" name="Straight Connector 35">
            <a:extLst>
              <a:ext uri="{FF2B5EF4-FFF2-40B4-BE49-F238E27FC236}">
                <a16:creationId xmlns:a16="http://schemas.microsoft.com/office/drawing/2014/main" id="{FAF1B7B1-87E0-46A4-AA07-C1063E54C3AD}"/>
              </a:ext>
            </a:extLst>
          </p:cNvPr>
          <p:cNvCxnSpPr>
            <a:cxnSpLocks/>
          </p:cNvCxnSpPr>
          <p:nvPr userDrawn="1"/>
        </p:nvCxnSpPr>
        <p:spPr>
          <a:xfrm flipV="1">
            <a:off x="3119136" y="1356615"/>
            <a:ext cx="0" cy="29010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18811E3C-6550-477D-B750-990B471D9E0E}"/>
              </a:ext>
            </a:extLst>
          </p:cNvPr>
          <p:cNvCxnSpPr>
            <a:cxnSpLocks/>
          </p:cNvCxnSpPr>
          <p:nvPr userDrawn="1"/>
        </p:nvCxnSpPr>
        <p:spPr>
          <a:xfrm flipV="1">
            <a:off x="6024854" y="1356615"/>
            <a:ext cx="0" cy="29010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04630F35-F4A5-5549-89D1-B9D29F7BE836}"/>
              </a:ext>
            </a:extLst>
          </p:cNvPr>
          <p:cNvSpPr>
            <a:spLocks noGrp="1"/>
          </p:cNvSpPr>
          <p:nvPr>
            <p:ph type="ftr" sz="quarter" idx="18"/>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53134202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iolet, 4 column">
    <p:bg>
      <p:bgPr>
        <a:gradFill>
          <a:gsLst>
            <a:gs pos="0">
              <a:schemeClr val="accent4"/>
            </a:gs>
            <a:gs pos="100000">
              <a:schemeClr val="accent4">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303590" y="1026448"/>
            <a:ext cx="8536821" cy="276999"/>
          </a:xfrm>
          <a:noFill/>
        </p:spPr>
        <p:txBody>
          <a:bodyPr wrap="square" lIns="72000" rIns="72000" bIns="0">
            <a:spAutoFit/>
          </a:bodyPr>
          <a:lstStyle>
            <a:lvl1pPr marL="0" indent="0">
              <a:buNone/>
              <a:defRPr sz="1500">
                <a:solidFill>
                  <a:schemeClr val="bg1"/>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303590" y="287113"/>
            <a:ext cx="8536821" cy="360098"/>
          </a:xfrm>
        </p:spPr>
        <p:txBody>
          <a:bodyPr/>
          <a:lstStyle>
            <a:lvl1pPr>
              <a:defRPr>
                <a:solidFill>
                  <a:schemeClr val="bg1"/>
                </a:solidFill>
              </a:defRPr>
            </a:lvl1pPr>
          </a:lstStyle>
          <a:p>
            <a:r>
              <a:rPr lang="fr-FR" dirty="0" err="1"/>
              <a:t>Title</a:t>
            </a:r>
            <a:r>
              <a:rPr lang="fr-FR" dirty="0"/>
              <a:t> of the slide</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303589" y="1356615"/>
            <a:ext cx="2000366" cy="2901060"/>
          </a:xfrm>
        </p:spPr>
        <p:txBody>
          <a:bodyPr>
            <a:noAutofit/>
          </a:bodyPr>
          <a:lstStyle>
            <a:lvl1pPr>
              <a:spcBef>
                <a:spcPts val="1350"/>
              </a:spcBef>
              <a:defRPr sz="1200">
                <a:solidFill>
                  <a:schemeClr val="bg1"/>
                </a:solidFill>
              </a:defRPr>
            </a:lvl1pPr>
            <a:lvl2pPr marL="335756" indent="-235744">
              <a:buClrTx/>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2482408" y="1356615"/>
            <a:ext cx="2000366" cy="2901060"/>
          </a:xfrm>
        </p:spPr>
        <p:txBody>
          <a:bodyPr>
            <a:noAutofit/>
          </a:bodyPr>
          <a:lstStyle>
            <a:lvl1pPr>
              <a:spcBef>
                <a:spcPts val="1350"/>
              </a:spcBef>
              <a:defRPr sz="1200">
                <a:solidFill>
                  <a:schemeClr val="bg1"/>
                </a:solidFill>
              </a:defRPr>
            </a:lvl1pPr>
            <a:lvl2pPr marL="335756" indent="-235744">
              <a:buClr>
                <a:schemeClr val="bg1"/>
              </a:buClr>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4661227" y="1356615"/>
            <a:ext cx="2000366" cy="2901060"/>
          </a:xfrm>
        </p:spPr>
        <p:txBody>
          <a:bodyPr>
            <a:noAutofit/>
          </a:bodyPr>
          <a:lstStyle>
            <a:lvl1pPr>
              <a:spcBef>
                <a:spcPts val="1350"/>
              </a:spcBef>
              <a:defRPr sz="1200">
                <a:solidFill>
                  <a:schemeClr val="bg1"/>
                </a:solidFill>
              </a:defRPr>
            </a:lvl1pPr>
            <a:lvl2pPr marL="335756" indent="-235744">
              <a:buClr>
                <a:schemeClr val="bg1"/>
              </a:buClr>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6840045" y="1356615"/>
            <a:ext cx="2000366" cy="2901060"/>
          </a:xfrm>
        </p:spPr>
        <p:txBody>
          <a:bodyPr>
            <a:noAutofit/>
          </a:bodyPr>
          <a:lstStyle>
            <a:lvl1pPr>
              <a:spcBef>
                <a:spcPts val="1350"/>
              </a:spcBef>
              <a:defRPr sz="1200">
                <a:solidFill>
                  <a:schemeClr val="bg1"/>
                </a:solidFill>
              </a:defRPr>
            </a:lvl1pPr>
            <a:lvl2pPr marL="335756" indent="-235744">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pied de page 4">
            <a:extLst>
              <a:ext uri="{FF2B5EF4-FFF2-40B4-BE49-F238E27FC236}">
                <a16:creationId xmlns:a16="http://schemas.microsoft.com/office/drawing/2014/main" id="{A3E362D2-078D-4128-B488-B68D1D625498}"/>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3" name="Footer Placeholder 2">
            <a:extLst>
              <a:ext uri="{FF2B5EF4-FFF2-40B4-BE49-F238E27FC236}">
                <a16:creationId xmlns:a16="http://schemas.microsoft.com/office/drawing/2014/main" id="{B0B82290-31D1-AD43-8D61-C6A99664C477}"/>
              </a:ext>
            </a:extLst>
          </p:cNvPr>
          <p:cNvSpPr>
            <a:spLocks noGrp="1"/>
          </p:cNvSpPr>
          <p:nvPr>
            <p:ph type="ftr" sz="quarter" idx="23"/>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879776965"/>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violet, 4 column with divider">
    <p:bg>
      <p:bgPr>
        <a:gradFill>
          <a:gsLst>
            <a:gs pos="0">
              <a:schemeClr val="accent4"/>
            </a:gs>
            <a:gs pos="100000">
              <a:schemeClr val="accent4">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303589" y="1026448"/>
            <a:ext cx="8536811" cy="276999"/>
          </a:xfrm>
          <a:noFill/>
        </p:spPr>
        <p:txBody>
          <a:bodyPr wrap="square" lIns="72000" rIns="72000" bIns="0">
            <a:spAutoFit/>
          </a:bodyPr>
          <a:lstStyle>
            <a:lvl1pPr marL="0" indent="0">
              <a:buNone/>
              <a:defRPr sz="1500">
                <a:solidFill>
                  <a:schemeClr val="bg1"/>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303590" y="287113"/>
            <a:ext cx="8536821" cy="360098"/>
          </a:xfrm>
        </p:spPr>
        <p:txBody>
          <a:bodyPr/>
          <a:lstStyle>
            <a:lvl1pPr>
              <a:defRPr>
                <a:solidFill>
                  <a:schemeClr val="bg1"/>
                </a:solidFill>
              </a:defRPr>
            </a:lvl1pPr>
          </a:lstStyle>
          <a:p>
            <a:r>
              <a:rPr lang="fr-FR" dirty="0" err="1"/>
              <a:t>Title</a:t>
            </a:r>
            <a:r>
              <a:rPr lang="fr-FR" dirty="0"/>
              <a:t> of the slide</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2393177" y="1356615"/>
            <a:ext cx="0" cy="29010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4571990" y="1356615"/>
            <a:ext cx="0" cy="29010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6750802" y="1356615"/>
            <a:ext cx="0" cy="29010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303589" y="1356615"/>
            <a:ext cx="2000366" cy="2901060"/>
          </a:xfrm>
        </p:spPr>
        <p:txBody>
          <a:bodyPr>
            <a:noAutofit/>
          </a:bodyPr>
          <a:lstStyle>
            <a:lvl1pPr>
              <a:spcBef>
                <a:spcPts val="1350"/>
              </a:spcBef>
              <a:defRPr sz="1200">
                <a:solidFill>
                  <a:schemeClr val="bg1"/>
                </a:solidFill>
              </a:defRPr>
            </a:lvl1pPr>
            <a:lvl2pPr marL="335756" indent="-235744">
              <a:buClrTx/>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2482408" y="1356615"/>
            <a:ext cx="2000366" cy="2901060"/>
          </a:xfrm>
        </p:spPr>
        <p:txBody>
          <a:bodyPr>
            <a:noAutofit/>
          </a:bodyPr>
          <a:lstStyle>
            <a:lvl1pPr>
              <a:spcBef>
                <a:spcPts val="1350"/>
              </a:spcBef>
              <a:defRPr sz="1200">
                <a:solidFill>
                  <a:schemeClr val="bg1"/>
                </a:solidFill>
              </a:defRPr>
            </a:lvl1pPr>
            <a:lvl2pPr marL="335756" indent="-235744">
              <a:buClrTx/>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4661227" y="1356615"/>
            <a:ext cx="2000366" cy="2901060"/>
          </a:xfrm>
        </p:spPr>
        <p:txBody>
          <a:bodyPr>
            <a:noAutofit/>
          </a:bodyPr>
          <a:lstStyle>
            <a:lvl1pPr>
              <a:spcBef>
                <a:spcPts val="1350"/>
              </a:spcBef>
              <a:defRPr sz="1200">
                <a:solidFill>
                  <a:schemeClr val="bg1"/>
                </a:solidFill>
              </a:defRPr>
            </a:lvl1pPr>
            <a:lvl2pPr marL="335756" indent="-235744">
              <a:buClr>
                <a:schemeClr val="bg1"/>
              </a:buClr>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6840045" y="1356615"/>
            <a:ext cx="2000366" cy="2901060"/>
          </a:xfrm>
        </p:spPr>
        <p:txBody>
          <a:bodyPr>
            <a:noAutofit/>
          </a:bodyPr>
          <a:lstStyle>
            <a:lvl1pPr>
              <a:spcBef>
                <a:spcPts val="1350"/>
              </a:spcBef>
              <a:defRPr sz="1200">
                <a:solidFill>
                  <a:schemeClr val="bg1"/>
                </a:solidFill>
              </a:defRPr>
            </a:lvl1pPr>
            <a:lvl2pPr marL="335756" indent="-235744">
              <a:buClrTx/>
              <a:buSzPct val="100000"/>
              <a:buFont typeface="Arial" panose="020B0604020202020204" pitchFamily="34" charset="0"/>
              <a:buChar char="•"/>
              <a:defRPr sz="1200">
                <a:solidFill>
                  <a:schemeClr val="bg1"/>
                </a:solidFill>
              </a:defRPr>
            </a:lvl2pPr>
            <a:lvl3pPr>
              <a:defRPr sz="105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pied de page 4">
            <a:extLst>
              <a:ext uri="{FF2B5EF4-FFF2-40B4-BE49-F238E27FC236}">
                <a16:creationId xmlns:a16="http://schemas.microsoft.com/office/drawing/2014/main" id="{5A248F93-3019-4CAF-B706-E2441D4F541A}"/>
              </a:ext>
            </a:extLst>
          </p:cNvPr>
          <p:cNvSpPr txBox="1">
            <a:spLocks/>
          </p:cNvSpPr>
          <p:nvPr userDrawn="1"/>
        </p:nvSpPr>
        <p:spPr>
          <a:xfrm>
            <a:off x="611488" y="4664426"/>
            <a:ext cx="7835782" cy="273844"/>
          </a:xfrm>
          <a:prstGeom prst="rect">
            <a:avLst/>
          </a:prstGeom>
        </p:spPr>
        <p:txBody>
          <a:bodyPr vert="horz" lIns="0" tIns="34290" rIns="0" bIns="3429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75" dirty="0">
                <a:solidFill>
                  <a:schemeClr val="bg1"/>
                </a:solidFill>
              </a:rPr>
              <a:t>© Ipsos</a:t>
            </a:r>
          </a:p>
        </p:txBody>
      </p:sp>
      <p:sp>
        <p:nvSpPr>
          <p:cNvPr id="3" name="Footer Placeholder 2">
            <a:extLst>
              <a:ext uri="{FF2B5EF4-FFF2-40B4-BE49-F238E27FC236}">
                <a16:creationId xmlns:a16="http://schemas.microsoft.com/office/drawing/2014/main" id="{D60DB2D1-C4BA-AC40-9A11-DB29D330D2A8}"/>
              </a:ext>
            </a:extLst>
          </p:cNvPr>
          <p:cNvSpPr>
            <a:spLocks noGrp="1"/>
          </p:cNvSpPr>
          <p:nvPr>
            <p:ph type="ftr" sz="quarter" idx="23"/>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1811668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_4 columns with colored titles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303589" y="1026448"/>
            <a:ext cx="8536811" cy="276999"/>
          </a:xfrm>
          <a:noFill/>
        </p:spPr>
        <p:txBody>
          <a:bodyPr wrap="square" lIns="72000" rIns="72000" bIns="0">
            <a:spAutoFit/>
          </a:bodyPr>
          <a:lstStyle>
            <a:lvl1pPr marL="0" indent="0">
              <a:buNone/>
              <a:defRPr sz="1500">
                <a:solidFill>
                  <a:schemeClr val="tx1">
                    <a:lumMod val="65000"/>
                    <a:lumOff val="35000"/>
                  </a:schemeClr>
                </a:solidFill>
              </a:defRPr>
            </a:lvl1pPr>
          </a:lstStyle>
          <a:p>
            <a:pPr lvl="0"/>
            <a:r>
              <a:rPr lang="en-GB" dirty="0"/>
              <a:t>Subtitle of the slide</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2" name="Espace réservé du texte 4">
            <a:extLst>
              <a:ext uri="{FF2B5EF4-FFF2-40B4-BE49-F238E27FC236}">
                <a16:creationId xmlns:a16="http://schemas.microsoft.com/office/drawing/2014/main" id="{FFF7EE1B-7DB4-488B-B26D-A38B11675A8E}"/>
              </a:ext>
            </a:extLst>
          </p:cNvPr>
          <p:cNvSpPr>
            <a:spLocks noGrp="1"/>
          </p:cNvSpPr>
          <p:nvPr>
            <p:ph type="body" sz="quarter" idx="20" hasCustomPrompt="1"/>
          </p:nvPr>
        </p:nvSpPr>
        <p:spPr>
          <a:xfrm>
            <a:off x="301752" y="1495425"/>
            <a:ext cx="6240780" cy="276999"/>
          </a:xfrm>
          <a:noFill/>
        </p:spPr>
        <p:txBody>
          <a:bodyPr lIns="72000" rIns="0" anchor="t">
            <a:spAutoFit/>
          </a:bodyPr>
          <a:lstStyle>
            <a:lvl1pPr marL="0" indent="0" algn="l">
              <a:buNone/>
              <a:defRPr b="1" cap="none" baseline="0">
                <a:solidFill>
                  <a:schemeClr val="bg2"/>
                </a:solidFill>
              </a:defRPr>
            </a:lvl1pPr>
          </a:lstStyle>
          <a:p>
            <a:pPr lvl="0"/>
            <a:r>
              <a:rPr lang="en-GB" dirty="0"/>
              <a:t>Title</a:t>
            </a:r>
          </a:p>
        </p:txBody>
      </p:sp>
      <p:sp>
        <p:nvSpPr>
          <p:cNvPr id="26" name="Espace réservé du texte 15">
            <a:extLst>
              <a:ext uri="{FF2B5EF4-FFF2-40B4-BE49-F238E27FC236}">
                <a16:creationId xmlns:a16="http://schemas.microsoft.com/office/drawing/2014/main" id="{7EA390A2-E2D4-4D20-BDB9-C874325BA370}"/>
              </a:ext>
            </a:extLst>
          </p:cNvPr>
          <p:cNvSpPr>
            <a:spLocks noGrp="1"/>
          </p:cNvSpPr>
          <p:nvPr>
            <p:ph type="body" sz="quarter" idx="24" hasCustomPrompt="1"/>
          </p:nvPr>
        </p:nvSpPr>
        <p:spPr>
          <a:xfrm>
            <a:off x="301752" y="2089115"/>
            <a:ext cx="6240780" cy="751488"/>
          </a:xfrm>
        </p:spPr>
        <p:txBody>
          <a:bodyPr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5" name="Footer Placeholder 4">
            <a:extLst>
              <a:ext uri="{FF2B5EF4-FFF2-40B4-BE49-F238E27FC236}">
                <a16:creationId xmlns:a16="http://schemas.microsoft.com/office/drawing/2014/main" id="{83E108AB-6840-144D-ABFA-291B39F21E82}"/>
              </a:ext>
            </a:extLst>
          </p:cNvPr>
          <p:cNvSpPr>
            <a:spLocks noGrp="1"/>
          </p:cNvSpPr>
          <p:nvPr>
            <p:ph type="ftr" sz="quarter" idx="27"/>
          </p:nvPr>
        </p:nvSpPr>
        <p:spPr/>
        <p:txBody>
          <a:bodyPr/>
          <a:lstStyle/>
          <a:p>
            <a:endParaRPr lang="en-US" dirty="0"/>
          </a:p>
        </p:txBody>
      </p:sp>
    </p:spTree>
    <p:extLst>
      <p:ext uri="{BB962C8B-B14F-4D97-AF65-F5344CB8AC3E}">
        <p14:creationId xmlns:p14="http://schemas.microsoft.com/office/powerpoint/2010/main" val="32066503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4 columns with colored titles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303589" y="1026448"/>
            <a:ext cx="8536811" cy="276999"/>
          </a:xfrm>
          <a:noFill/>
        </p:spPr>
        <p:txBody>
          <a:bodyPr wrap="square" lIns="72000" rIns="72000" bIns="0">
            <a:spAutoFit/>
          </a:bodyPr>
          <a:lstStyle>
            <a:lvl1pPr marL="0" indent="0">
              <a:buNone/>
              <a:defRPr sz="1500">
                <a:solidFill>
                  <a:schemeClr val="tx1">
                    <a:lumMod val="65000"/>
                    <a:lumOff val="35000"/>
                  </a:schemeClr>
                </a:solidFill>
              </a:defRPr>
            </a:lvl1pPr>
          </a:lstStyle>
          <a:p>
            <a:pPr lvl="0"/>
            <a:r>
              <a:rPr lang="en-GB" dirty="0"/>
              <a:t>Subtitle of the slide</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2" name="Espace réservé du texte 4">
            <a:extLst>
              <a:ext uri="{FF2B5EF4-FFF2-40B4-BE49-F238E27FC236}">
                <a16:creationId xmlns:a16="http://schemas.microsoft.com/office/drawing/2014/main" id="{FFF7EE1B-7DB4-488B-B26D-A38B11675A8E}"/>
              </a:ext>
            </a:extLst>
          </p:cNvPr>
          <p:cNvSpPr>
            <a:spLocks noGrp="1"/>
          </p:cNvSpPr>
          <p:nvPr>
            <p:ph type="body" sz="quarter" idx="20" hasCustomPrompt="1"/>
          </p:nvPr>
        </p:nvSpPr>
        <p:spPr>
          <a:xfrm>
            <a:off x="301752" y="1495425"/>
            <a:ext cx="4032504" cy="276999"/>
          </a:xfrm>
          <a:noFill/>
        </p:spPr>
        <p:txBody>
          <a:bodyPr lIns="72000" rIns="0" anchor="t">
            <a:spAutoFit/>
          </a:bodyPr>
          <a:lstStyle>
            <a:lvl1pPr marL="0" indent="0" algn="l">
              <a:buNone/>
              <a:defRPr b="1" cap="none" baseline="0">
                <a:solidFill>
                  <a:schemeClr val="bg2"/>
                </a:solidFill>
              </a:defRPr>
            </a:lvl1pPr>
          </a:lstStyle>
          <a:p>
            <a:pPr lvl="0"/>
            <a:r>
              <a:rPr lang="en-GB" dirty="0"/>
              <a:t>Title</a:t>
            </a:r>
          </a:p>
        </p:txBody>
      </p:sp>
      <p:sp>
        <p:nvSpPr>
          <p:cNvPr id="23" name="Espace réservé du texte 4">
            <a:extLst>
              <a:ext uri="{FF2B5EF4-FFF2-40B4-BE49-F238E27FC236}">
                <a16:creationId xmlns:a16="http://schemas.microsoft.com/office/drawing/2014/main" id="{96518655-1BBA-4FB9-A1A1-87676ECAF404}"/>
              </a:ext>
            </a:extLst>
          </p:cNvPr>
          <p:cNvSpPr>
            <a:spLocks noGrp="1"/>
          </p:cNvSpPr>
          <p:nvPr>
            <p:ph type="body" sz="quarter" idx="21" hasCustomPrompt="1"/>
          </p:nvPr>
        </p:nvSpPr>
        <p:spPr>
          <a:xfrm>
            <a:off x="4807458" y="1495425"/>
            <a:ext cx="4032504" cy="276999"/>
          </a:xfrm>
          <a:noFill/>
        </p:spPr>
        <p:txBody>
          <a:bodyPr lIns="72000" rIns="0" anchor="t">
            <a:spAutoFit/>
          </a:bodyPr>
          <a:lstStyle>
            <a:lvl1pPr marL="0" indent="0" algn="l">
              <a:buNone/>
              <a:defRPr b="1" cap="none" baseline="0">
                <a:solidFill>
                  <a:schemeClr val="tx2"/>
                </a:solidFill>
              </a:defRPr>
            </a:lvl1pPr>
          </a:lstStyle>
          <a:p>
            <a:pPr lvl="0"/>
            <a:r>
              <a:rPr lang="en-GB" dirty="0"/>
              <a:t>Title</a:t>
            </a:r>
          </a:p>
        </p:txBody>
      </p:sp>
      <p:sp>
        <p:nvSpPr>
          <p:cNvPr id="26" name="Espace réservé du texte 15">
            <a:extLst>
              <a:ext uri="{FF2B5EF4-FFF2-40B4-BE49-F238E27FC236}">
                <a16:creationId xmlns:a16="http://schemas.microsoft.com/office/drawing/2014/main" id="{7EA390A2-E2D4-4D20-BDB9-C874325BA370}"/>
              </a:ext>
            </a:extLst>
          </p:cNvPr>
          <p:cNvSpPr>
            <a:spLocks noGrp="1"/>
          </p:cNvSpPr>
          <p:nvPr>
            <p:ph type="body" sz="quarter" idx="24" hasCustomPrompt="1"/>
          </p:nvPr>
        </p:nvSpPr>
        <p:spPr>
          <a:xfrm>
            <a:off x="301752" y="2089115"/>
            <a:ext cx="4032504" cy="751488"/>
          </a:xfrm>
        </p:spPr>
        <p:txBody>
          <a:bodyPr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7" name="Espace réservé du texte 15">
            <a:extLst>
              <a:ext uri="{FF2B5EF4-FFF2-40B4-BE49-F238E27FC236}">
                <a16:creationId xmlns:a16="http://schemas.microsoft.com/office/drawing/2014/main" id="{1564D801-B0E6-43C3-8B94-0E89FD96100D}"/>
              </a:ext>
            </a:extLst>
          </p:cNvPr>
          <p:cNvSpPr>
            <a:spLocks noGrp="1"/>
          </p:cNvSpPr>
          <p:nvPr>
            <p:ph type="body" sz="quarter" idx="25" hasCustomPrompt="1"/>
          </p:nvPr>
        </p:nvSpPr>
        <p:spPr>
          <a:xfrm>
            <a:off x="4807458" y="2089115"/>
            <a:ext cx="4032504" cy="751488"/>
          </a:xfrm>
        </p:spPr>
        <p:txBody>
          <a:bodyPr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5" name="Footer Placeholder 4">
            <a:extLst>
              <a:ext uri="{FF2B5EF4-FFF2-40B4-BE49-F238E27FC236}">
                <a16:creationId xmlns:a16="http://schemas.microsoft.com/office/drawing/2014/main" id="{83E108AB-6840-144D-ABFA-291B39F21E82}"/>
              </a:ext>
            </a:extLst>
          </p:cNvPr>
          <p:cNvSpPr>
            <a:spLocks noGrp="1"/>
          </p:cNvSpPr>
          <p:nvPr>
            <p:ph type="ftr" sz="quarter" idx="27"/>
          </p:nvPr>
        </p:nvSpPr>
        <p:spPr/>
        <p:txBody>
          <a:bodyPr/>
          <a:lstStyle/>
          <a:p>
            <a:endParaRPr lang="en-US" dirty="0"/>
          </a:p>
        </p:txBody>
      </p:sp>
    </p:spTree>
    <p:extLst>
      <p:ext uri="{BB962C8B-B14F-4D97-AF65-F5344CB8AC3E}">
        <p14:creationId xmlns:p14="http://schemas.microsoft.com/office/powerpoint/2010/main" val="63829710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4 columns with colored titles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303589" y="1026448"/>
            <a:ext cx="8536811" cy="276999"/>
          </a:xfrm>
          <a:noFill/>
        </p:spPr>
        <p:txBody>
          <a:bodyPr wrap="square" lIns="72000" rIns="72000" bIns="0">
            <a:spAutoFit/>
          </a:bodyPr>
          <a:lstStyle>
            <a:lvl1pPr marL="0" indent="0">
              <a:buNone/>
              <a:defRPr sz="1500">
                <a:solidFill>
                  <a:schemeClr val="tx1">
                    <a:lumMod val="65000"/>
                    <a:lumOff val="35000"/>
                  </a:schemeClr>
                </a:solidFill>
              </a:defRPr>
            </a:lvl1pPr>
          </a:lstStyle>
          <a:p>
            <a:pPr lvl="0"/>
            <a:r>
              <a:rPr lang="en-GB" dirty="0"/>
              <a:t>Subtitle of the slide</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2" name="Espace réservé du texte 4">
            <a:extLst>
              <a:ext uri="{FF2B5EF4-FFF2-40B4-BE49-F238E27FC236}">
                <a16:creationId xmlns:a16="http://schemas.microsoft.com/office/drawing/2014/main" id="{FFF7EE1B-7DB4-488B-B26D-A38B11675A8E}"/>
              </a:ext>
            </a:extLst>
          </p:cNvPr>
          <p:cNvSpPr>
            <a:spLocks noGrp="1"/>
          </p:cNvSpPr>
          <p:nvPr>
            <p:ph type="body" sz="quarter" idx="20" hasCustomPrompt="1"/>
          </p:nvPr>
        </p:nvSpPr>
        <p:spPr>
          <a:xfrm>
            <a:off x="301752" y="1495425"/>
            <a:ext cx="4032504" cy="276999"/>
          </a:xfrm>
          <a:noFill/>
        </p:spPr>
        <p:txBody>
          <a:bodyPr lIns="72000" rIns="0" anchor="t">
            <a:spAutoFit/>
          </a:bodyPr>
          <a:lstStyle>
            <a:lvl1pPr marL="0" indent="0" algn="l">
              <a:buNone/>
              <a:defRPr b="1" cap="none" baseline="0">
                <a:solidFill>
                  <a:schemeClr val="bg2"/>
                </a:solidFill>
              </a:defRPr>
            </a:lvl1pPr>
          </a:lstStyle>
          <a:p>
            <a:pPr lvl="0"/>
            <a:r>
              <a:rPr lang="en-GB" dirty="0"/>
              <a:t>Title</a:t>
            </a:r>
          </a:p>
        </p:txBody>
      </p:sp>
      <p:sp>
        <p:nvSpPr>
          <p:cNvPr id="23" name="Espace réservé du texte 4">
            <a:extLst>
              <a:ext uri="{FF2B5EF4-FFF2-40B4-BE49-F238E27FC236}">
                <a16:creationId xmlns:a16="http://schemas.microsoft.com/office/drawing/2014/main" id="{96518655-1BBA-4FB9-A1A1-87676ECAF404}"/>
              </a:ext>
            </a:extLst>
          </p:cNvPr>
          <p:cNvSpPr>
            <a:spLocks noGrp="1"/>
          </p:cNvSpPr>
          <p:nvPr>
            <p:ph type="body" sz="quarter" idx="21" hasCustomPrompt="1"/>
          </p:nvPr>
        </p:nvSpPr>
        <p:spPr>
          <a:xfrm>
            <a:off x="4807458" y="1495425"/>
            <a:ext cx="4032504" cy="276999"/>
          </a:xfrm>
          <a:noFill/>
        </p:spPr>
        <p:txBody>
          <a:bodyPr lIns="72000" rIns="0" anchor="t">
            <a:spAutoFit/>
          </a:bodyPr>
          <a:lstStyle>
            <a:lvl1pPr marL="0" indent="0" algn="l">
              <a:buNone/>
              <a:defRPr b="1" cap="none" baseline="0">
                <a:solidFill>
                  <a:schemeClr val="tx2"/>
                </a:solidFill>
              </a:defRPr>
            </a:lvl1pPr>
          </a:lstStyle>
          <a:p>
            <a:pPr lvl="0"/>
            <a:r>
              <a:rPr lang="en-GB" dirty="0"/>
              <a:t>Title</a:t>
            </a:r>
          </a:p>
        </p:txBody>
      </p:sp>
      <p:sp>
        <p:nvSpPr>
          <p:cNvPr id="26" name="Espace réservé du texte 15">
            <a:extLst>
              <a:ext uri="{FF2B5EF4-FFF2-40B4-BE49-F238E27FC236}">
                <a16:creationId xmlns:a16="http://schemas.microsoft.com/office/drawing/2014/main" id="{7EA390A2-E2D4-4D20-BDB9-C874325BA370}"/>
              </a:ext>
            </a:extLst>
          </p:cNvPr>
          <p:cNvSpPr>
            <a:spLocks noGrp="1"/>
          </p:cNvSpPr>
          <p:nvPr>
            <p:ph type="body" sz="quarter" idx="24" hasCustomPrompt="1"/>
          </p:nvPr>
        </p:nvSpPr>
        <p:spPr>
          <a:xfrm>
            <a:off x="301752" y="2089115"/>
            <a:ext cx="4032504" cy="751488"/>
          </a:xfrm>
        </p:spPr>
        <p:txBody>
          <a:bodyPr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7" name="Espace réservé du texte 15">
            <a:extLst>
              <a:ext uri="{FF2B5EF4-FFF2-40B4-BE49-F238E27FC236}">
                <a16:creationId xmlns:a16="http://schemas.microsoft.com/office/drawing/2014/main" id="{1564D801-B0E6-43C3-8B94-0E89FD96100D}"/>
              </a:ext>
            </a:extLst>
          </p:cNvPr>
          <p:cNvSpPr>
            <a:spLocks noGrp="1"/>
          </p:cNvSpPr>
          <p:nvPr>
            <p:ph type="body" sz="quarter" idx="25" hasCustomPrompt="1"/>
          </p:nvPr>
        </p:nvSpPr>
        <p:spPr>
          <a:xfrm>
            <a:off x="4807458" y="2089115"/>
            <a:ext cx="4032504" cy="751488"/>
          </a:xfrm>
        </p:spPr>
        <p:txBody>
          <a:bodyPr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5" name="Footer Placeholder 4">
            <a:extLst>
              <a:ext uri="{FF2B5EF4-FFF2-40B4-BE49-F238E27FC236}">
                <a16:creationId xmlns:a16="http://schemas.microsoft.com/office/drawing/2014/main" id="{83E108AB-6840-144D-ABFA-291B39F21E82}"/>
              </a:ext>
            </a:extLst>
          </p:cNvPr>
          <p:cNvSpPr>
            <a:spLocks noGrp="1"/>
          </p:cNvSpPr>
          <p:nvPr>
            <p:ph type="ftr" sz="quarter" idx="27"/>
          </p:nvPr>
        </p:nvSpPr>
        <p:spPr/>
        <p:txBody>
          <a:bodyPr/>
          <a:lstStyle/>
          <a:p>
            <a:endParaRPr lang="en-US" dirty="0"/>
          </a:p>
        </p:txBody>
      </p:sp>
      <p:cxnSp>
        <p:nvCxnSpPr>
          <p:cNvPr id="14" name="Straight Connector 35">
            <a:extLst>
              <a:ext uri="{FF2B5EF4-FFF2-40B4-BE49-F238E27FC236}">
                <a16:creationId xmlns:a16="http://schemas.microsoft.com/office/drawing/2014/main" id="{FE9846A0-6683-9041-81EF-24C6DDA872B2}"/>
              </a:ext>
            </a:extLst>
          </p:cNvPr>
          <p:cNvCxnSpPr>
            <a:cxnSpLocks/>
          </p:cNvCxnSpPr>
          <p:nvPr userDrawn="1"/>
        </p:nvCxnSpPr>
        <p:spPr>
          <a:xfrm flipV="1">
            <a:off x="4574286" y="1357884"/>
            <a:ext cx="0" cy="290106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38224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4 columns with colored titles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303589" y="1026448"/>
            <a:ext cx="8536811" cy="276999"/>
          </a:xfrm>
          <a:noFill/>
        </p:spPr>
        <p:txBody>
          <a:bodyPr wrap="square" lIns="72000" rIns="72000" bIns="0">
            <a:spAutoFit/>
          </a:bodyPr>
          <a:lstStyle>
            <a:lvl1pPr marL="0" indent="0">
              <a:buNone/>
              <a:defRPr sz="1500">
                <a:solidFill>
                  <a:schemeClr val="tx1">
                    <a:lumMod val="65000"/>
                    <a:lumOff val="35000"/>
                  </a:schemeClr>
                </a:solidFill>
              </a:defRPr>
            </a:lvl1pPr>
          </a:lstStyle>
          <a:p>
            <a:pPr lvl="0"/>
            <a:r>
              <a:rPr lang="en-GB" dirty="0"/>
              <a:t>Subtitle of the slide</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2" name="Espace réservé du texte 4">
            <a:extLst>
              <a:ext uri="{FF2B5EF4-FFF2-40B4-BE49-F238E27FC236}">
                <a16:creationId xmlns:a16="http://schemas.microsoft.com/office/drawing/2014/main" id="{FFF7EE1B-7DB4-488B-B26D-A38B11675A8E}"/>
              </a:ext>
            </a:extLst>
          </p:cNvPr>
          <p:cNvSpPr>
            <a:spLocks noGrp="1"/>
          </p:cNvSpPr>
          <p:nvPr>
            <p:ph type="body" sz="quarter" idx="20" hasCustomPrompt="1"/>
          </p:nvPr>
        </p:nvSpPr>
        <p:spPr>
          <a:xfrm>
            <a:off x="303590" y="1495425"/>
            <a:ext cx="2393442" cy="276999"/>
          </a:xfrm>
          <a:noFill/>
        </p:spPr>
        <p:txBody>
          <a:bodyPr lIns="72000" rIns="0" anchor="t">
            <a:spAutoFit/>
          </a:bodyPr>
          <a:lstStyle>
            <a:lvl1pPr marL="0" indent="0" algn="l">
              <a:buNone/>
              <a:defRPr b="1" cap="none" baseline="0">
                <a:solidFill>
                  <a:schemeClr val="bg2"/>
                </a:solidFill>
              </a:defRPr>
            </a:lvl1pPr>
          </a:lstStyle>
          <a:p>
            <a:pPr lvl="0"/>
            <a:r>
              <a:rPr lang="en-GB" dirty="0"/>
              <a:t>Title</a:t>
            </a:r>
          </a:p>
        </p:txBody>
      </p:sp>
      <p:sp>
        <p:nvSpPr>
          <p:cNvPr id="23" name="Espace réservé du texte 4">
            <a:extLst>
              <a:ext uri="{FF2B5EF4-FFF2-40B4-BE49-F238E27FC236}">
                <a16:creationId xmlns:a16="http://schemas.microsoft.com/office/drawing/2014/main" id="{96518655-1BBA-4FB9-A1A1-87676ECAF404}"/>
              </a:ext>
            </a:extLst>
          </p:cNvPr>
          <p:cNvSpPr>
            <a:spLocks noGrp="1"/>
          </p:cNvSpPr>
          <p:nvPr>
            <p:ph type="body" sz="quarter" idx="21" hasCustomPrompt="1"/>
          </p:nvPr>
        </p:nvSpPr>
        <p:spPr>
          <a:xfrm>
            <a:off x="3374136" y="1495425"/>
            <a:ext cx="2393442" cy="276999"/>
          </a:xfrm>
          <a:noFill/>
        </p:spPr>
        <p:txBody>
          <a:bodyPr lIns="72000" rIns="0" anchor="t">
            <a:spAutoFit/>
          </a:bodyPr>
          <a:lstStyle>
            <a:lvl1pPr marL="0" indent="0" algn="l">
              <a:buNone/>
              <a:defRPr b="1" cap="none" baseline="0">
                <a:solidFill>
                  <a:schemeClr val="tx2"/>
                </a:solidFill>
              </a:defRPr>
            </a:lvl1pPr>
          </a:lstStyle>
          <a:p>
            <a:pPr lvl="0"/>
            <a:r>
              <a:rPr lang="en-GB" dirty="0"/>
              <a:t>Title</a:t>
            </a:r>
          </a:p>
        </p:txBody>
      </p:sp>
      <p:sp>
        <p:nvSpPr>
          <p:cNvPr id="24" name="Espace réservé du texte 4">
            <a:extLst>
              <a:ext uri="{FF2B5EF4-FFF2-40B4-BE49-F238E27FC236}">
                <a16:creationId xmlns:a16="http://schemas.microsoft.com/office/drawing/2014/main" id="{8634DFA4-CD88-4C57-A92C-47493D245D0F}"/>
              </a:ext>
            </a:extLst>
          </p:cNvPr>
          <p:cNvSpPr>
            <a:spLocks noGrp="1"/>
          </p:cNvSpPr>
          <p:nvPr>
            <p:ph type="body" sz="quarter" idx="22" hasCustomPrompt="1"/>
          </p:nvPr>
        </p:nvSpPr>
        <p:spPr>
          <a:xfrm>
            <a:off x="6446520" y="1495425"/>
            <a:ext cx="2393442" cy="276999"/>
          </a:xfrm>
          <a:noFill/>
        </p:spPr>
        <p:txBody>
          <a:bodyPr lIns="72000" rIns="0" anchor="t">
            <a:spAutoFit/>
          </a:bodyPr>
          <a:lstStyle>
            <a:lvl1pPr marL="0" indent="0" algn="l">
              <a:buNone/>
              <a:defRPr b="1" cap="none" baseline="0">
                <a:solidFill>
                  <a:schemeClr val="accent4"/>
                </a:solidFill>
              </a:defRPr>
            </a:lvl1pPr>
          </a:lstStyle>
          <a:p>
            <a:pPr lvl="0"/>
            <a:r>
              <a:rPr lang="en-GB" dirty="0"/>
              <a:t>Title</a:t>
            </a:r>
          </a:p>
        </p:txBody>
      </p:sp>
      <p:sp>
        <p:nvSpPr>
          <p:cNvPr id="26" name="Espace réservé du texte 15">
            <a:extLst>
              <a:ext uri="{FF2B5EF4-FFF2-40B4-BE49-F238E27FC236}">
                <a16:creationId xmlns:a16="http://schemas.microsoft.com/office/drawing/2014/main" id="{7EA390A2-E2D4-4D20-BDB9-C874325BA370}"/>
              </a:ext>
            </a:extLst>
          </p:cNvPr>
          <p:cNvSpPr>
            <a:spLocks noGrp="1"/>
          </p:cNvSpPr>
          <p:nvPr>
            <p:ph type="body" sz="quarter" idx="24" hasCustomPrompt="1"/>
          </p:nvPr>
        </p:nvSpPr>
        <p:spPr>
          <a:xfrm>
            <a:off x="303589" y="2089115"/>
            <a:ext cx="2393442" cy="936154"/>
          </a:xfrm>
        </p:spPr>
        <p:txBody>
          <a:bodyPr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7" name="Espace réservé du texte 15">
            <a:extLst>
              <a:ext uri="{FF2B5EF4-FFF2-40B4-BE49-F238E27FC236}">
                <a16:creationId xmlns:a16="http://schemas.microsoft.com/office/drawing/2014/main" id="{1564D801-B0E6-43C3-8B94-0E89FD96100D}"/>
              </a:ext>
            </a:extLst>
          </p:cNvPr>
          <p:cNvSpPr>
            <a:spLocks noGrp="1"/>
          </p:cNvSpPr>
          <p:nvPr>
            <p:ph type="body" sz="quarter" idx="25" hasCustomPrompt="1"/>
          </p:nvPr>
        </p:nvSpPr>
        <p:spPr>
          <a:xfrm>
            <a:off x="3374136" y="2089115"/>
            <a:ext cx="2393442" cy="936154"/>
          </a:xfrm>
        </p:spPr>
        <p:txBody>
          <a:bodyPr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8" name="Espace réservé du texte 15">
            <a:extLst>
              <a:ext uri="{FF2B5EF4-FFF2-40B4-BE49-F238E27FC236}">
                <a16:creationId xmlns:a16="http://schemas.microsoft.com/office/drawing/2014/main" id="{461F3D26-7698-4382-817D-06AE9A8CDF0C}"/>
              </a:ext>
            </a:extLst>
          </p:cNvPr>
          <p:cNvSpPr>
            <a:spLocks noGrp="1"/>
          </p:cNvSpPr>
          <p:nvPr>
            <p:ph type="body" sz="quarter" idx="26" hasCustomPrompt="1"/>
          </p:nvPr>
        </p:nvSpPr>
        <p:spPr>
          <a:xfrm>
            <a:off x="6446520" y="2089115"/>
            <a:ext cx="2393442" cy="936154"/>
          </a:xfrm>
        </p:spPr>
        <p:txBody>
          <a:bodyPr wrap="square"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5" name="Footer Placeholder 4">
            <a:extLst>
              <a:ext uri="{FF2B5EF4-FFF2-40B4-BE49-F238E27FC236}">
                <a16:creationId xmlns:a16="http://schemas.microsoft.com/office/drawing/2014/main" id="{83E108AB-6840-144D-ABFA-291B39F21E82}"/>
              </a:ext>
            </a:extLst>
          </p:cNvPr>
          <p:cNvSpPr>
            <a:spLocks noGrp="1"/>
          </p:cNvSpPr>
          <p:nvPr>
            <p:ph type="ftr" sz="quarter" idx="27"/>
          </p:nvPr>
        </p:nvSpPr>
        <p:spPr/>
        <p:txBody>
          <a:bodyPr/>
          <a:lstStyle/>
          <a:p>
            <a:endParaRPr lang="en-US" dirty="0"/>
          </a:p>
        </p:txBody>
      </p:sp>
    </p:spTree>
    <p:extLst>
      <p:ext uri="{BB962C8B-B14F-4D97-AF65-F5344CB8AC3E}">
        <p14:creationId xmlns:p14="http://schemas.microsoft.com/office/powerpoint/2010/main" val="382649026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4 columns with colored titles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303589" y="1026448"/>
            <a:ext cx="8536811" cy="276999"/>
          </a:xfrm>
          <a:noFill/>
        </p:spPr>
        <p:txBody>
          <a:bodyPr wrap="square" lIns="72000" rIns="72000" bIns="0">
            <a:spAutoFit/>
          </a:bodyPr>
          <a:lstStyle>
            <a:lvl1pPr marL="0" indent="0">
              <a:buNone/>
              <a:defRPr sz="1500">
                <a:solidFill>
                  <a:schemeClr val="tx1">
                    <a:lumMod val="65000"/>
                    <a:lumOff val="35000"/>
                  </a:schemeClr>
                </a:solidFill>
              </a:defRPr>
            </a:lvl1pPr>
          </a:lstStyle>
          <a:p>
            <a:pPr lvl="0"/>
            <a:r>
              <a:rPr lang="en-GB" dirty="0"/>
              <a:t>Subtitle of the slide</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2" name="Espace réservé du texte 4">
            <a:extLst>
              <a:ext uri="{FF2B5EF4-FFF2-40B4-BE49-F238E27FC236}">
                <a16:creationId xmlns:a16="http://schemas.microsoft.com/office/drawing/2014/main" id="{FFF7EE1B-7DB4-488B-B26D-A38B11675A8E}"/>
              </a:ext>
            </a:extLst>
          </p:cNvPr>
          <p:cNvSpPr>
            <a:spLocks noGrp="1"/>
          </p:cNvSpPr>
          <p:nvPr>
            <p:ph type="body" sz="quarter" idx="20" hasCustomPrompt="1"/>
          </p:nvPr>
        </p:nvSpPr>
        <p:spPr>
          <a:xfrm>
            <a:off x="303590" y="1495425"/>
            <a:ext cx="2393442" cy="276999"/>
          </a:xfrm>
          <a:noFill/>
        </p:spPr>
        <p:txBody>
          <a:bodyPr lIns="72000" rIns="0" anchor="t">
            <a:spAutoFit/>
          </a:bodyPr>
          <a:lstStyle>
            <a:lvl1pPr marL="0" indent="0" algn="l">
              <a:buNone/>
              <a:defRPr b="1" cap="none" baseline="0">
                <a:solidFill>
                  <a:schemeClr val="bg2"/>
                </a:solidFill>
              </a:defRPr>
            </a:lvl1pPr>
          </a:lstStyle>
          <a:p>
            <a:pPr lvl="0"/>
            <a:r>
              <a:rPr lang="en-GB" dirty="0"/>
              <a:t>Title</a:t>
            </a:r>
          </a:p>
        </p:txBody>
      </p:sp>
      <p:sp>
        <p:nvSpPr>
          <p:cNvPr id="23" name="Espace réservé du texte 4">
            <a:extLst>
              <a:ext uri="{FF2B5EF4-FFF2-40B4-BE49-F238E27FC236}">
                <a16:creationId xmlns:a16="http://schemas.microsoft.com/office/drawing/2014/main" id="{96518655-1BBA-4FB9-A1A1-87676ECAF404}"/>
              </a:ext>
            </a:extLst>
          </p:cNvPr>
          <p:cNvSpPr>
            <a:spLocks noGrp="1"/>
          </p:cNvSpPr>
          <p:nvPr>
            <p:ph type="body" sz="quarter" idx="21" hasCustomPrompt="1"/>
          </p:nvPr>
        </p:nvSpPr>
        <p:spPr>
          <a:xfrm>
            <a:off x="3374136" y="1495425"/>
            <a:ext cx="2393442" cy="276999"/>
          </a:xfrm>
          <a:noFill/>
        </p:spPr>
        <p:txBody>
          <a:bodyPr lIns="72000" rIns="0" anchor="t">
            <a:spAutoFit/>
          </a:bodyPr>
          <a:lstStyle>
            <a:lvl1pPr marL="0" indent="0" algn="l">
              <a:buNone/>
              <a:defRPr b="1" cap="none" baseline="0">
                <a:solidFill>
                  <a:schemeClr val="tx2"/>
                </a:solidFill>
              </a:defRPr>
            </a:lvl1pPr>
          </a:lstStyle>
          <a:p>
            <a:pPr lvl="0"/>
            <a:r>
              <a:rPr lang="en-GB" dirty="0"/>
              <a:t>Title</a:t>
            </a:r>
          </a:p>
        </p:txBody>
      </p:sp>
      <p:sp>
        <p:nvSpPr>
          <p:cNvPr id="24" name="Espace réservé du texte 4">
            <a:extLst>
              <a:ext uri="{FF2B5EF4-FFF2-40B4-BE49-F238E27FC236}">
                <a16:creationId xmlns:a16="http://schemas.microsoft.com/office/drawing/2014/main" id="{8634DFA4-CD88-4C57-A92C-47493D245D0F}"/>
              </a:ext>
            </a:extLst>
          </p:cNvPr>
          <p:cNvSpPr>
            <a:spLocks noGrp="1"/>
          </p:cNvSpPr>
          <p:nvPr>
            <p:ph type="body" sz="quarter" idx="22" hasCustomPrompt="1"/>
          </p:nvPr>
        </p:nvSpPr>
        <p:spPr>
          <a:xfrm>
            <a:off x="6446520" y="1495425"/>
            <a:ext cx="2393442" cy="276999"/>
          </a:xfrm>
          <a:noFill/>
        </p:spPr>
        <p:txBody>
          <a:bodyPr lIns="72000" rIns="0" anchor="t">
            <a:spAutoFit/>
          </a:bodyPr>
          <a:lstStyle>
            <a:lvl1pPr marL="0" indent="0" algn="l">
              <a:buNone/>
              <a:defRPr b="1" cap="none" baseline="0">
                <a:solidFill>
                  <a:schemeClr val="accent4"/>
                </a:solidFill>
              </a:defRPr>
            </a:lvl1pPr>
          </a:lstStyle>
          <a:p>
            <a:pPr lvl="0"/>
            <a:r>
              <a:rPr lang="en-GB" dirty="0"/>
              <a:t>Title</a:t>
            </a:r>
          </a:p>
        </p:txBody>
      </p:sp>
      <p:sp>
        <p:nvSpPr>
          <p:cNvPr id="26" name="Espace réservé du texte 15">
            <a:extLst>
              <a:ext uri="{FF2B5EF4-FFF2-40B4-BE49-F238E27FC236}">
                <a16:creationId xmlns:a16="http://schemas.microsoft.com/office/drawing/2014/main" id="{7EA390A2-E2D4-4D20-BDB9-C874325BA370}"/>
              </a:ext>
            </a:extLst>
          </p:cNvPr>
          <p:cNvSpPr>
            <a:spLocks noGrp="1"/>
          </p:cNvSpPr>
          <p:nvPr>
            <p:ph type="body" sz="quarter" idx="24" hasCustomPrompt="1"/>
          </p:nvPr>
        </p:nvSpPr>
        <p:spPr>
          <a:xfrm>
            <a:off x="303589" y="2089115"/>
            <a:ext cx="2393442" cy="936154"/>
          </a:xfrm>
        </p:spPr>
        <p:txBody>
          <a:bodyPr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7" name="Espace réservé du texte 15">
            <a:extLst>
              <a:ext uri="{FF2B5EF4-FFF2-40B4-BE49-F238E27FC236}">
                <a16:creationId xmlns:a16="http://schemas.microsoft.com/office/drawing/2014/main" id="{1564D801-B0E6-43C3-8B94-0E89FD96100D}"/>
              </a:ext>
            </a:extLst>
          </p:cNvPr>
          <p:cNvSpPr>
            <a:spLocks noGrp="1"/>
          </p:cNvSpPr>
          <p:nvPr>
            <p:ph type="body" sz="quarter" idx="25" hasCustomPrompt="1"/>
          </p:nvPr>
        </p:nvSpPr>
        <p:spPr>
          <a:xfrm>
            <a:off x="3374136" y="2089115"/>
            <a:ext cx="2393442" cy="936154"/>
          </a:xfrm>
        </p:spPr>
        <p:txBody>
          <a:bodyPr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8" name="Espace réservé du texte 15">
            <a:extLst>
              <a:ext uri="{FF2B5EF4-FFF2-40B4-BE49-F238E27FC236}">
                <a16:creationId xmlns:a16="http://schemas.microsoft.com/office/drawing/2014/main" id="{461F3D26-7698-4382-817D-06AE9A8CDF0C}"/>
              </a:ext>
            </a:extLst>
          </p:cNvPr>
          <p:cNvSpPr>
            <a:spLocks noGrp="1"/>
          </p:cNvSpPr>
          <p:nvPr>
            <p:ph type="body" sz="quarter" idx="26" hasCustomPrompt="1"/>
          </p:nvPr>
        </p:nvSpPr>
        <p:spPr>
          <a:xfrm>
            <a:off x="6446520" y="2089115"/>
            <a:ext cx="2393442" cy="936154"/>
          </a:xfrm>
        </p:spPr>
        <p:txBody>
          <a:bodyPr wrap="square"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cxnSp>
        <p:nvCxnSpPr>
          <p:cNvPr id="30" name="Straight Connector 35">
            <a:extLst>
              <a:ext uri="{FF2B5EF4-FFF2-40B4-BE49-F238E27FC236}">
                <a16:creationId xmlns:a16="http://schemas.microsoft.com/office/drawing/2014/main" id="{F37A373E-B0C6-4A3A-88BD-3C093DFFB918}"/>
              </a:ext>
            </a:extLst>
          </p:cNvPr>
          <p:cNvCxnSpPr>
            <a:cxnSpLocks/>
          </p:cNvCxnSpPr>
          <p:nvPr userDrawn="1"/>
        </p:nvCxnSpPr>
        <p:spPr>
          <a:xfrm flipV="1">
            <a:off x="3031236" y="1357884"/>
            <a:ext cx="0" cy="290106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5">
            <a:extLst>
              <a:ext uri="{FF2B5EF4-FFF2-40B4-BE49-F238E27FC236}">
                <a16:creationId xmlns:a16="http://schemas.microsoft.com/office/drawing/2014/main" id="{0BDAA492-5340-46F7-A09D-5F68BE925AB6}"/>
              </a:ext>
            </a:extLst>
          </p:cNvPr>
          <p:cNvCxnSpPr>
            <a:cxnSpLocks/>
          </p:cNvCxnSpPr>
          <p:nvPr userDrawn="1"/>
        </p:nvCxnSpPr>
        <p:spPr>
          <a:xfrm flipV="1">
            <a:off x="6103620" y="1356615"/>
            <a:ext cx="0" cy="290106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83E108AB-6840-144D-ABFA-291B39F21E82}"/>
              </a:ext>
            </a:extLst>
          </p:cNvPr>
          <p:cNvSpPr>
            <a:spLocks noGrp="1"/>
          </p:cNvSpPr>
          <p:nvPr>
            <p:ph type="ftr" sz="quarter" idx="27"/>
          </p:nvPr>
        </p:nvSpPr>
        <p:spPr/>
        <p:txBody>
          <a:bodyPr/>
          <a:lstStyle/>
          <a:p>
            <a:endParaRPr lang="en-US" dirty="0"/>
          </a:p>
        </p:txBody>
      </p:sp>
    </p:spTree>
    <p:extLst>
      <p:ext uri="{BB962C8B-B14F-4D97-AF65-F5344CB8AC3E}">
        <p14:creationId xmlns:p14="http://schemas.microsoft.com/office/powerpoint/2010/main" val="948399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_4 columns with colored titles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303589" y="1026448"/>
            <a:ext cx="8536811" cy="276999"/>
          </a:xfrm>
          <a:noFill/>
        </p:spPr>
        <p:txBody>
          <a:bodyPr wrap="square" lIns="72000" rIns="72000" bIns="0">
            <a:spAutoFit/>
          </a:bodyPr>
          <a:lstStyle>
            <a:lvl1pPr marL="0" indent="0">
              <a:buNone/>
              <a:defRPr sz="1500">
                <a:solidFill>
                  <a:schemeClr val="tx1">
                    <a:lumMod val="65000"/>
                    <a:lumOff val="35000"/>
                  </a:schemeClr>
                </a:solidFill>
              </a:defRPr>
            </a:lvl1pPr>
          </a:lstStyle>
          <a:p>
            <a:pPr lvl="0"/>
            <a:r>
              <a:rPr lang="en-GB" dirty="0"/>
              <a:t>Subtitle of the slide</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2" name="Espace réservé du texte 4">
            <a:extLst>
              <a:ext uri="{FF2B5EF4-FFF2-40B4-BE49-F238E27FC236}">
                <a16:creationId xmlns:a16="http://schemas.microsoft.com/office/drawing/2014/main" id="{FFF7EE1B-7DB4-488B-B26D-A38B11675A8E}"/>
              </a:ext>
            </a:extLst>
          </p:cNvPr>
          <p:cNvSpPr>
            <a:spLocks noGrp="1"/>
          </p:cNvSpPr>
          <p:nvPr>
            <p:ph type="body" sz="quarter" idx="20" hasCustomPrompt="1"/>
          </p:nvPr>
        </p:nvSpPr>
        <p:spPr>
          <a:xfrm>
            <a:off x="303590" y="1495425"/>
            <a:ext cx="2393442" cy="276999"/>
          </a:xfrm>
          <a:noFill/>
        </p:spPr>
        <p:txBody>
          <a:bodyPr lIns="72000" rIns="0" anchor="t">
            <a:spAutoFit/>
          </a:bodyPr>
          <a:lstStyle>
            <a:lvl1pPr marL="0" indent="0" algn="l">
              <a:buNone/>
              <a:defRPr b="1" cap="none" baseline="0">
                <a:solidFill>
                  <a:schemeClr val="bg2"/>
                </a:solidFill>
              </a:defRPr>
            </a:lvl1pPr>
          </a:lstStyle>
          <a:p>
            <a:pPr lvl="0"/>
            <a:r>
              <a:rPr lang="en-GB" dirty="0"/>
              <a:t>Title</a:t>
            </a:r>
          </a:p>
        </p:txBody>
      </p:sp>
      <p:sp>
        <p:nvSpPr>
          <p:cNvPr id="23" name="Espace réservé du texte 4">
            <a:extLst>
              <a:ext uri="{FF2B5EF4-FFF2-40B4-BE49-F238E27FC236}">
                <a16:creationId xmlns:a16="http://schemas.microsoft.com/office/drawing/2014/main" id="{96518655-1BBA-4FB9-A1A1-87676ECAF404}"/>
              </a:ext>
            </a:extLst>
          </p:cNvPr>
          <p:cNvSpPr>
            <a:spLocks noGrp="1"/>
          </p:cNvSpPr>
          <p:nvPr>
            <p:ph type="body" sz="quarter" idx="21" hasCustomPrompt="1"/>
          </p:nvPr>
        </p:nvSpPr>
        <p:spPr>
          <a:xfrm>
            <a:off x="3374136" y="1495425"/>
            <a:ext cx="2393442" cy="276999"/>
          </a:xfrm>
          <a:noFill/>
        </p:spPr>
        <p:txBody>
          <a:bodyPr lIns="72000" rIns="0" anchor="t">
            <a:spAutoFit/>
          </a:bodyPr>
          <a:lstStyle>
            <a:lvl1pPr marL="0" indent="0" algn="l">
              <a:buNone/>
              <a:defRPr b="1" cap="none" baseline="0">
                <a:solidFill>
                  <a:schemeClr val="tx2"/>
                </a:solidFill>
              </a:defRPr>
            </a:lvl1pPr>
          </a:lstStyle>
          <a:p>
            <a:pPr lvl="0"/>
            <a:r>
              <a:rPr lang="en-GB" dirty="0"/>
              <a:t>Title</a:t>
            </a:r>
          </a:p>
        </p:txBody>
      </p:sp>
      <p:sp>
        <p:nvSpPr>
          <p:cNvPr id="24" name="Espace réservé du texte 4">
            <a:extLst>
              <a:ext uri="{FF2B5EF4-FFF2-40B4-BE49-F238E27FC236}">
                <a16:creationId xmlns:a16="http://schemas.microsoft.com/office/drawing/2014/main" id="{8634DFA4-CD88-4C57-A92C-47493D245D0F}"/>
              </a:ext>
            </a:extLst>
          </p:cNvPr>
          <p:cNvSpPr>
            <a:spLocks noGrp="1"/>
          </p:cNvSpPr>
          <p:nvPr>
            <p:ph type="body" sz="quarter" idx="22" hasCustomPrompt="1"/>
          </p:nvPr>
        </p:nvSpPr>
        <p:spPr>
          <a:xfrm>
            <a:off x="6446520" y="1495425"/>
            <a:ext cx="2393442" cy="276999"/>
          </a:xfrm>
          <a:noFill/>
        </p:spPr>
        <p:txBody>
          <a:bodyPr lIns="72000" rIns="0" anchor="t">
            <a:spAutoFit/>
          </a:bodyPr>
          <a:lstStyle>
            <a:lvl1pPr marL="0" indent="0" algn="l">
              <a:buNone/>
              <a:defRPr b="1" cap="none" baseline="0">
                <a:solidFill>
                  <a:schemeClr val="accent3"/>
                </a:solidFill>
              </a:defRPr>
            </a:lvl1pPr>
          </a:lstStyle>
          <a:p>
            <a:pPr lvl="0"/>
            <a:r>
              <a:rPr lang="en-GB" dirty="0"/>
              <a:t>Title</a:t>
            </a:r>
          </a:p>
        </p:txBody>
      </p:sp>
      <p:sp>
        <p:nvSpPr>
          <p:cNvPr id="26" name="Espace réservé du texte 15">
            <a:extLst>
              <a:ext uri="{FF2B5EF4-FFF2-40B4-BE49-F238E27FC236}">
                <a16:creationId xmlns:a16="http://schemas.microsoft.com/office/drawing/2014/main" id="{7EA390A2-E2D4-4D20-BDB9-C874325BA370}"/>
              </a:ext>
            </a:extLst>
          </p:cNvPr>
          <p:cNvSpPr>
            <a:spLocks noGrp="1"/>
          </p:cNvSpPr>
          <p:nvPr>
            <p:ph type="body" sz="quarter" idx="24" hasCustomPrompt="1"/>
          </p:nvPr>
        </p:nvSpPr>
        <p:spPr>
          <a:xfrm>
            <a:off x="303589" y="2089115"/>
            <a:ext cx="2393442" cy="936154"/>
          </a:xfrm>
        </p:spPr>
        <p:txBody>
          <a:bodyPr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7" name="Espace réservé du texte 15">
            <a:extLst>
              <a:ext uri="{FF2B5EF4-FFF2-40B4-BE49-F238E27FC236}">
                <a16:creationId xmlns:a16="http://schemas.microsoft.com/office/drawing/2014/main" id="{1564D801-B0E6-43C3-8B94-0E89FD96100D}"/>
              </a:ext>
            </a:extLst>
          </p:cNvPr>
          <p:cNvSpPr>
            <a:spLocks noGrp="1"/>
          </p:cNvSpPr>
          <p:nvPr>
            <p:ph type="body" sz="quarter" idx="25" hasCustomPrompt="1"/>
          </p:nvPr>
        </p:nvSpPr>
        <p:spPr>
          <a:xfrm>
            <a:off x="3374136" y="2089115"/>
            <a:ext cx="2393442" cy="936154"/>
          </a:xfrm>
        </p:spPr>
        <p:txBody>
          <a:bodyPr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8" name="Espace réservé du texte 15">
            <a:extLst>
              <a:ext uri="{FF2B5EF4-FFF2-40B4-BE49-F238E27FC236}">
                <a16:creationId xmlns:a16="http://schemas.microsoft.com/office/drawing/2014/main" id="{461F3D26-7698-4382-817D-06AE9A8CDF0C}"/>
              </a:ext>
            </a:extLst>
          </p:cNvPr>
          <p:cNvSpPr>
            <a:spLocks noGrp="1"/>
          </p:cNvSpPr>
          <p:nvPr>
            <p:ph type="body" sz="quarter" idx="26" hasCustomPrompt="1"/>
          </p:nvPr>
        </p:nvSpPr>
        <p:spPr>
          <a:xfrm>
            <a:off x="6446520" y="2089115"/>
            <a:ext cx="2393442" cy="936154"/>
          </a:xfrm>
        </p:spPr>
        <p:txBody>
          <a:bodyPr wrap="square"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5" name="Footer Placeholder 4">
            <a:extLst>
              <a:ext uri="{FF2B5EF4-FFF2-40B4-BE49-F238E27FC236}">
                <a16:creationId xmlns:a16="http://schemas.microsoft.com/office/drawing/2014/main" id="{83E108AB-6840-144D-ABFA-291B39F21E82}"/>
              </a:ext>
            </a:extLst>
          </p:cNvPr>
          <p:cNvSpPr>
            <a:spLocks noGrp="1"/>
          </p:cNvSpPr>
          <p:nvPr>
            <p:ph type="ftr" sz="quarter" idx="27"/>
          </p:nvPr>
        </p:nvSpPr>
        <p:spPr/>
        <p:txBody>
          <a:bodyPr/>
          <a:lstStyle/>
          <a:p>
            <a:endParaRPr lang="en-US" dirty="0"/>
          </a:p>
        </p:txBody>
      </p:sp>
    </p:spTree>
    <p:extLst>
      <p:ext uri="{BB962C8B-B14F-4D97-AF65-F5344CB8AC3E}">
        <p14:creationId xmlns:p14="http://schemas.microsoft.com/office/powerpoint/2010/main" val="150513569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7_4 columns with colored titles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303589" y="1026448"/>
            <a:ext cx="8536811" cy="276999"/>
          </a:xfrm>
          <a:noFill/>
        </p:spPr>
        <p:txBody>
          <a:bodyPr wrap="square" lIns="72000" rIns="72000" bIns="0">
            <a:spAutoFit/>
          </a:bodyPr>
          <a:lstStyle>
            <a:lvl1pPr marL="0" indent="0">
              <a:buNone/>
              <a:defRPr sz="1500">
                <a:solidFill>
                  <a:schemeClr val="tx1">
                    <a:lumMod val="65000"/>
                    <a:lumOff val="35000"/>
                  </a:schemeClr>
                </a:solidFill>
              </a:defRPr>
            </a:lvl1pPr>
          </a:lstStyle>
          <a:p>
            <a:pPr lvl="0"/>
            <a:r>
              <a:rPr lang="en-GB" dirty="0"/>
              <a:t>Subtitle of the slide</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2" name="Espace réservé du texte 4">
            <a:extLst>
              <a:ext uri="{FF2B5EF4-FFF2-40B4-BE49-F238E27FC236}">
                <a16:creationId xmlns:a16="http://schemas.microsoft.com/office/drawing/2014/main" id="{FFF7EE1B-7DB4-488B-B26D-A38B11675A8E}"/>
              </a:ext>
            </a:extLst>
          </p:cNvPr>
          <p:cNvSpPr>
            <a:spLocks noGrp="1"/>
          </p:cNvSpPr>
          <p:nvPr>
            <p:ph type="body" sz="quarter" idx="20" hasCustomPrompt="1"/>
          </p:nvPr>
        </p:nvSpPr>
        <p:spPr>
          <a:xfrm>
            <a:off x="303590" y="1495425"/>
            <a:ext cx="2393442" cy="276999"/>
          </a:xfrm>
          <a:noFill/>
        </p:spPr>
        <p:txBody>
          <a:bodyPr lIns="72000" rIns="0" anchor="t">
            <a:spAutoFit/>
          </a:bodyPr>
          <a:lstStyle>
            <a:lvl1pPr marL="0" indent="0" algn="l">
              <a:buNone/>
              <a:defRPr b="1" cap="none" baseline="0">
                <a:solidFill>
                  <a:schemeClr val="bg2"/>
                </a:solidFill>
              </a:defRPr>
            </a:lvl1pPr>
          </a:lstStyle>
          <a:p>
            <a:pPr lvl="0"/>
            <a:r>
              <a:rPr lang="en-GB" dirty="0"/>
              <a:t>Title</a:t>
            </a:r>
          </a:p>
        </p:txBody>
      </p:sp>
      <p:sp>
        <p:nvSpPr>
          <p:cNvPr id="23" name="Espace réservé du texte 4">
            <a:extLst>
              <a:ext uri="{FF2B5EF4-FFF2-40B4-BE49-F238E27FC236}">
                <a16:creationId xmlns:a16="http://schemas.microsoft.com/office/drawing/2014/main" id="{96518655-1BBA-4FB9-A1A1-87676ECAF404}"/>
              </a:ext>
            </a:extLst>
          </p:cNvPr>
          <p:cNvSpPr>
            <a:spLocks noGrp="1"/>
          </p:cNvSpPr>
          <p:nvPr>
            <p:ph type="body" sz="quarter" idx="21" hasCustomPrompt="1"/>
          </p:nvPr>
        </p:nvSpPr>
        <p:spPr>
          <a:xfrm>
            <a:off x="3374136" y="1495425"/>
            <a:ext cx="2393442" cy="276999"/>
          </a:xfrm>
          <a:noFill/>
        </p:spPr>
        <p:txBody>
          <a:bodyPr lIns="72000" rIns="0" anchor="t">
            <a:spAutoFit/>
          </a:bodyPr>
          <a:lstStyle>
            <a:lvl1pPr marL="0" indent="0" algn="l">
              <a:buNone/>
              <a:defRPr b="1" cap="none" baseline="0">
                <a:solidFill>
                  <a:schemeClr val="tx2"/>
                </a:solidFill>
              </a:defRPr>
            </a:lvl1pPr>
          </a:lstStyle>
          <a:p>
            <a:pPr lvl="0"/>
            <a:r>
              <a:rPr lang="en-GB" dirty="0"/>
              <a:t>Title</a:t>
            </a:r>
          </a:p>
        </p:txBody>
      </p:sp>
      <p:sp>
        <p:nvSpPr>
          <p:cNvPr id="24" name="Espace réservé du texte 4">
            <a:extLst>
              <a:ext uri="{FF2B5EF4-FFF2-40B4-BE49-F238E27FC236}">
                <a16:creationId xmlns:a16="http://schemas.microsoft.com/office/drawing/2014/main" id="{8634DFA4-CD88-4C57-A92C-47493D245D0F}"/>
              </a:ext>
            </a:extLst>
          </p:cNvPr>
          <p:cNvSpPr>
            <a:spLocks noGrp="1"/>
          </p:cNvSpPr>
          <p:nvPr>
            <p:ph type="body" sz="quarter" idx="22" hasCustomPrompt="1"/>
          </p:nvPr>
        </p:nvSpPr>
        <p:spPr>
          <a:xfrm>
            <a:off x="6446520" y="1495425"/>
            <a:ext cx="2393442" cy="276999"/>
          </a:xfrm>
          <a:noFill/>
        </p:spPr>
        <p:txBody>
          <a:bodyPr lIns="72000" rIns="0" anchor="t">
            <a:spAutoFit/>
          </a:bodyPr>
          <a:lstStyle>
            <a:lvl1pPr marL="0" indent="0" algn="l">
              <a:buNone/>
              <a:defRPr b="1" cap="none" baseline="0">
                <a:solidFill>
                  <a:schemeClr val="accent3"/>
                </a:solidFill>
              </a:defRPr>
            </a:lvl1pPr>
          </a:lstStyle>
          <a:p>
            <a:pPr lvl="0"/>
            <a:r>
              <a:rPr lang="en-GB" dirty="0"/>
              <a:t>Title</a:t>
            </a:r>
          </a:p>
        </p:txBody>
      </p:sp>
      <p:sp>
        <p:nvSpPr>
          <p:cNvPr id="26" name="Espace réservé du texte 15">
            <a:extLst>
              <a:ext uri="{FF2B5EF4-FFF2-40B4-BE49-F238E27FC236}">
                <a16:creationId xmlns:a16="http://schemas.microsoft.com/office/drawing/2014/main" id="{7EA390A2-E2D4-4D20-BDB9-C874325BA370}"/>
              </a:ext>
            </a:extLst>
          </p:cNvPr>
          <p:cNvSpPr>
            <a:spLocks noGrp="1"/>
          </p:cNvSpPr>
          <p:nvPr>
            <p:ph type="body" sz="quarter" idx="24" hasCustomPrompt="1"/>
          </p:nvPr>
        </p:nvSpPr>
        <p:spPr>
          <a:xfrm>
            <a:off x="303589" y="2089115"/>
            <a:ext cx="2393442" cy="936154"/>
          </a:xfrm>
        </p:spPr>
        <p:txBody>
          <a:bodyPr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7" name="Espace réservé du texte 15">
            <a:extLst>
              <a:ext uri="{FF2B5EF4-FFF2-40B4-BE49-F238E27FC236}">
                <a16:creationId xmlns:a16="http://schemas.microsoft.com/office/drawing/2014/main" id="{1564D801-B0E6-43C3-8B94-0E89FD96100D}"/>
              </a:ext>
            </a:extLst>
          </p:cNvPr>
          <p:cNvSpPr>
            <a:spLocks noGrp="1"/>
          </p:cNvSpPr>
          <p:nvPr>
            <p:ph type="body" sz="quarter" idx="25" hasCustomPrompt="1"/>
          </p:nvPr>
        </p:nvSpPr>
        <p:spPr>
          <a:xfrm>
            <a:off x="3374136" y="2089115"/>
            <a:ext cx="2393442" cy="936154"/>
          </a:xfrm>
        </p:spPr>
        <p:txBody>
          <a:bodyPr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sp>
        <p:nvSpPr>
          <p:cNvPr id="28" name="Espace réservé du texte 15">
            <a:extLst>
              <a:ext uri="{FF2B5EF4-FFF2-40B4-BE49-F238E27FC236}">
                <a16:creationId xmlns:a16="http://schemas.microsoft.com/office/drawing/2014/main" id="{461F3D26-7698-4382-817D-06AE9A8CDF0C}"/>
              </a:ext>
            </a:extLst>
          </p:cNvPr>
          <p:cNvSpPr>
            <a:spLocks noGrp="1"/>
          </p:cNvSpPr>
          <p:nvPr>
            <p:ph type="body" sz="quarter" idx="26" hasCustomPrompt="1"/>
          </p:nvPr>
        </p:nvSpPr>
        <p:spPr>
          <a:xfrm>
            <a:off x="6446520" y="2089115"/>
            <a:ext cx="2393442" cy="936154"/>
          </a:xfrm>
        </p:spPr>
        <p:txBody>
          <a:bodyPr wrap="square" lIns="0" rIns="0">
            <a:spAutoFit/>
          </a:bodyPr>
          <a:lstStyle>
            <a:lvl1pPr>
              <a:defRPr sz="1200">
                <a:solidFill>
                  <a:schemeClr val="tx1">
                    <a:lumMod val="65000"/>
                    <a:lumOff val="35000"/>
                  </a:schemeClr>
                </a:solidFill>
              </a:defRPr>
            </a:lvl1pPr>
            <a:lvl2pPr marL="335756" indent="-235744">
              <a:buFont typeface="Arial" panose="020B0604020202020204" pitchFamily="34" charset="0"/>
              <a:buChar char="•"/>
              <a:defRPr sz="1200">
                <a:solidFill>
                  <a:schemeClr val="tx1">
                    <a:lumMod val="65000"/>
                    <a:lumOff val="35000"/>
                  </a:schemeClr>
                </a:solidFill>
              </a:defRPr>
            </a:lvl2pPr>
            <a:lvl3pPr>
              <a:defRPr sz="1050">
                <a:solidFill>
                  <a:schemeClr val="tx1">
                    <a:lumMod val="65000"/>
                    <a:lumOff val="35000"/>
                  </a:schemeClr>
                </a:solidFill>
              </a:defRPr>
            </a:lvl3pPr>
            <a:lvl4pPr>
              <a:defRPr sz="1200"/>
            </a:lvl4pPr>
            <a:lvl5pPr>
              <a:defRPr sz="1200"/>
            </a:lvl5pPr>
          </a:lstStyle>
          <a:p>
            <a:pPr lvl="0"/>
            <a:r>
              <a:rPr lang="en-GB" dirty="0"/>
              <a:t>Click to change the text styles on the slide master</a:t>
            </a:r>
          </a:p>
          <a:p>
            <a:pPr lvl="1"/>
            <a:r>
              <a:rPr lang="en-GB" dirty="0"/>
              <a:t>Second level</a:t>
            </a:r>
          </a:p>
          <a:p>
            <a:pPr lvl="2"/>
            <a:r>
              <a:rPr lang="en-GB" dirty="0"/>
              <a:t>Third level</a:t>
            </a:r>
          </a:p>
        </p:txBody>
      </p:sp>
      <p:cxnSp>
        <p:nvCxnSpPr>
          <p:cNvPr id="30" name="Straight Connector 35">
            <a:extLst>
              <a:ext uri="{FF2B5EF4-FFF2-40B4-BE49-F238E27FC236}">
                <a16:creationId xmlns:a16="http://schemas.microsoft.com/office/drawing/2014/main" id="{F37A373E-B0C6-4A3A-88BD-3C093DFFB918}"/>
              </a:ext>
            </a:extLst>
          </p:cNvPr>
          <p:cNvCxnSpPr>
            <a:cxnSpLocks/>
          </p:cNvCxnSpPr>
          <p:nvPr userDrawn="1"/>
        </p:nvCxnSpPr>
        <p:spPr>
          <a:xfrm flipV="1">
            <a:off x="3031236" y="1357884"/>
            <a:ext cx="0" cy="290106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5">
            <a:extLst>
              <a:ext uri="{FF2B5EF4-FFF2-40B4-BE49-F238E27FC236}">
                <a16:creationId xmlns:a16="http://schemas.microsoft.com/office/drawing/2014/main" id="{0BDAA492-5340-46F7-A09D-5F68BE925AB6}"/>
              </a:ext>
            </a:extLst>
          </p:cNvPr>
          <p:cNvCxnSpPr>
            <a:cxnSpLocks/>
          </p:cNvCxnSpPr>
          <p:nvPr userDrawn="1"/>
        </p:nvCxnSpPr>
        <p:spPr>
          <a:xfrm flipV="1">
            <a:off x="6103620" y="1356615"/>
            <a:ext cx="0" cy="290106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83E108AB-6840-144D-ABFA-291B39F21E82}"/>
              </a:ext>
            </a:extLst>
          </p:cNvPr>
          <p:cNvSpPr>
            <a:spLocks noGrp="1"/>
          </p:cNvSpPr>
          <p:nvPr>
            <p:ph type="ftr" sz="quarter" idx="27"/>
          </p:nvPr>
        </p:nvSpPr>
        <p:spPr/>
        <p:txBody>
          <a:bodyPr/>
          <a:lstStyle/>
          <a:p>
            <a:endParaRPr lang="en-US" dirty="0"/>
          </a:p>
        </p:txBody>
      </p:sp>
    </p:spTree>
    <p:extLst>
      <p:ext uri="{BB962C8B-B14F-4D97-AF65-F5344CB8AC3E}">
        <p14:creationId xmlns:p14="http://schemas.microsoft.com/office/powerpoint/2010/main" val="116622897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7" Type="http://schemas.openxmlformats.org/officeDocument/2006/relationships/slideLayout" Target="../slideLayouts/slideLayout150.xml"/><Relationship Id="rId21" Type="http://schemas.openxmlformats.org/officeDocument/2006/relationships/slideLayout" Target="../slideLayouts/slideLayout54.xml"/><Relationship Id="rId42" Type="http://schemas.openxmlformats.org/officeDocument/2006/relationships/slideLayout" Target="../slideLayouts/slideLayout75.xml"/><Relationship Id="rId63" Type="http://schemas.openxmlformats.org/officeDocument/2006/relationships/slideLayout" Target="../slideLayouts/slideLayout96.xml"/><Relationship Id="rId84" Type="http://schemas.openxmlformats.org/officeDocument/2006/relationships/slideLayout" Target="../slideLayouts/slideLayout117.xml"/><Relationship Id="rId138" Type="http://schemas.openxmlformats.org/officeDocument/2006/relationships/theme" Target="../theme/theme2.xml"/><Relationship Id="rId107" Type="http://schemas.openxmlformats.org/officeDocument/2006/relationships/slideLayout" Target="../slideLayouts/slideLayout140.xml"/><Relationship Id="rId11" Type="http://schemas.openxmlformats.org/officeDocument/2006/relationships/slideLayout" Target="../slideLayouts/slideLayout44.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53" Type="http://schemas.openxmlformats.org/officeDocument/2006/relationships/slideLayout" Target="../slideLayouts/slideLayout86.xml"/><Relationship Id="rId58" Type="http://schemas.openxmlformats.org/officeDocument/2006/relationships/slideLayout" Target="../slideLayouts/slideLayout91.xml"/><Relationship Id="rId74" Type="http://schemas.openxmlformats.org/officeDocument/2006/relationships/slideLayout" Target="../slideLayouts/slideLayout107.xml"/><Relationship Id="rId79" Type="http://schemas.openxmlformats.org/officeDocument/2006/relationships/slideLayout" Target="../slideLayouts/slideLayout112.xml"/><Relationship Id="rId102" Type="http://schemas.openxmlformats.org/officeDocument/2006/relationships/slideLayout" Target="../slideLayouts/slideLayout135.xml"/><Relationship Id="rId123" Type="http://schemas.openxmlformats.org/officeDocument/2006/relationships/slideLayout" Target="../slideLayouts/slideLayout156.xml"/><Relationship Id="rId128" Type="http://schemas.openxmlformats.org/officeDocument/2006/relationships/slideLayout" Target="../slideLayouts/slideLayout161.xml"/><Relationship Id="rId5" Type="http://schemas.openxmlformats.org/officeDocument/2006/relationships/slideLayout" Target="../slideLayouts/slideLayout38.xml"/><Relationship Id="rId90" Type="http://schemas.openxmlformats.org/officeDocument/2006/relationships/slideLayout" Target="../slideLayouts/slideLayout123.xml"/><Relationship Id="rId95" Type="http://schemas.openxmlformats.org/officeDocument/2006/relationships/slideLayout" Target="../slideLayouts/slideLayout128.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43" Type="http://schemas.openxmlformats.org/officeDocument/2006/relationships/slideLayout" Target="../slideLayouts/slideLayout76.xml"/><Relationship Id="rId48" Type="http://schemas.openxmlformats.org/officeDocument/2006/relationships/slideLayout" Target="../slideLayouts/slideLayout81.xml"/><Relationship Id="rId64" Type="http://schemas.openxmlformats.org/officeDocument/2006/relationships/slideLayout" Target="../slideLayouts/slideLayout97.xml"/><Relationship Id="rId69" Type="http://schemas.openxmlformats.org/officeDocument/2006/relationships/slideLayout" Target="../slideLayouts/slideLayout102.xml"/><Relationship Id="rId113" Type="http://schemas.openxmlformats.org/officeDocument/2006/relationships/slideLayout" Target="../slideLayouts/slideLayout146.xml"/><Relationship Id="rId118" Type="http://schemas.openxmlformats.org/officeDocument/2006/relationships/slideLayout" Target="../slideLayouts/slideLayout151.xml"/><Relationship Id="rId134" Type="http://schemas.openxmlformats.org/officeDocument/2006/relationships/slideLayout" Target="../slideLayouts/slideLayout167.xml"/><Relationship Id="rId139" Type="http://schemas.openxmlformats.org/officeDocument/2006/relationships/tags" Target="../tags/tag1.xml"/><Relationship Id="rId80" Type="http://schemas.openxmlformats.org/officeDocument/2006/relationships/slideLayout" Target="../slideLayouts/slideLayout113.xml"/><Relationship Id="rId85" Type="http://schemas.openxmlformats.org/officeDocument/2006/relationships/slideLayout" Target="../slideLayouts/slideLayout118.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33" Type="http://schemas.openxmlformats.org/officeDocument/2006/relationships/slideLayout" Target="../slideLayouts/slideLayout66.xml"/><Relationship Id="rId38" Type="http://schemas.openxmlformats.org/officeDocument/2006/relationships/slideLayout" Target="../slideLayouts/slideLayout71.xml"/><Relationship Id="rId59" Type="http://schemas.openxmlformats.org/officeDocument/2006/relationships/slideLayout" Target="../slideLayouts/slideLayout92.xml"/><Relationship Id="rId103" Type="http://schemas.openxmlformats.org/officeDocument/2006/relationships/slideLayout" Target="../slideLayouts/slideLayout136.xml"/><Relationship Id="rId108" Type="http://schemas.openxmlformats.org/officeDocument/2006/relationships/slideLayout" Target="../slideLayouts/slideLayout141.xml"/><Relationship Id="rId124" Type="http://schemas.openxmlformats.org/officeDocument/2006/relationships/slideLayout" Target="../slideLayouts/slideLayout157.xml"/><Relationship Id="rId129" Type="http://schemas.openxmlformats.org/officeDocument/2006/relationships/slideLayout" Target="../slideLayouts/slideLayout162.xml"/><Relationship Id="rId54" Type="http://schemas.openxmlformats.org/officeDocument/2006/relationships/slideLayout" Target="../slideLayouts/slideLayout87.xml"/><Relationship Id="rId70" Type="http://schemas.openxmlformats.org/officeDocument/2006/relationships/slideLayout" Target="../slideLayouts/slideLayout103.xml"/><Relationship Id="rId75" Type="http://schemas.openxmlformats.org/officeDocument/2006/relationships/slideLayout" Target="../slideLayouts/slideLayout108.xml"/><Relationship Id="rId91" Type="http://schemas.openxmlformats.org/officeDocument/2006/relationships/slideLayout" Target="../slideLayouts/slideLayout124.xml"/><Relationship Id="rId96" Type="http://schemas.openxmlformats.org/officeDocument/2006/relationships/slideLayout" Target="../slideLayouts/slideLayout129.xml"/><Relationship Id="rId140" Type="http://schemas.openxmlformats.org/officeDocument/2006/relationships/tags" Target="../tags/tag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49" Type="http://schemas.openxmlformats.org/officeDocument/2006/relationships/slideLayout" Target="../slideLayouts/slideLayout82.xml"/><Relationship Id="rId114" Type="http://schemas.openxmlformats.org/officeDocument/2006/relationships/slideLayout" Target="../slideLayouts/slideLayout147.xml"/><Relationship Id="rId119" Type="http://schemas.openxmlformats.org/officeDocument/2006/relationships/slideLayout" Target="../slideLayouts/slideLayout152.xml"/><Relationship Id="rId44" Type="http://schemas.openxmlformats.org/officeDocument/2006/relationships/slideLayout" Target="../slideLayouts/slideLayout77.xml"/><Relationship Id="rId60" Type="http://schemas.openxmlformats.org/officeDocument/2006/relationships/slideLayout" Target="../slideLayouts/slideLayout93.xml"/><Relationship Id="rId65" Type="http://schemas.openxmlformats.org/officeDocument/2006/relationships/slideLayout" Target="../slideLayouts/slideLayout98.xml"/><Relationship Id="rId81" Type="http://schemas.openxmlformats.org/officeDocument/2006/relationships/slideLayout" Target="../slideLayouts/slideLayout114.xml"/><Relationship Id="rId86" Type="http://schemas.openxmlformats.org/officeDocument/2006/relationships/slideLayout" Target="../slideLayouts/slideLayout119.xml"/><Relationship Id="rId130" Type="http://schemas.openxmlformats.org/officeDocument/2006/relationships/slideLayout" Target="../slideLayouts/slideLayout163.xml"/><Relationship Id="rId135" Type="http://schemas.openxmlformats.org/officeDocument/2006/relationships/slideLayout" Target="../slideLayouts/slideLayout168.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9" Type="http://schemas.openxmlformats.org/officeDocument/2006/relationships/slideLayout" Target="../slideLayouts/slideLayout72.xml"/><Relationship Id="rId109" Type="http://schemas.openxmlformats.org/officeDocument/2006/relationships/slideLayout" Target="../slideLayouts/slideLayout142.xml"/><Relationship Id="rId34" Type="http://schemas.openxmlformats.org/officeDocument/2006/relationships/slideLayout" Target="../slideLayouts/slideLayout67.xml"/><Relationship Id="rId50" Type="http://schemas.openxmlformats.org/officeDocument/2006/relationships/slideLayout" Target="../slideLayouts/slideLayout83.xml"/><Relationship Id="rId55" Type="http://schemas.openxmlformats.org/officeDocument/2006/relationships/slideLayout" Target="../slideLayouts/slideLayout88.xml"/><Relationship Id="rId76" Type="http://schemas.openxmlformats.org/officeDocument/2006/relationships/slideLayout" Target="../slideLayouts/slideLayout109.xml"/><Relationship Id="rId97" Type="http://schemas.openxmlformats.org/officeDocument/2006/relationships/slideLayout" Target="../slideLayouts/slideLayout130.xml"/><Relationship Id="rId104" Type="http://schemas.openxmlformats.org/officeDocument/2006/relationships/slideLayout" Target="../slideLayouts/slideLayout137.xml"/><Relationship Id="rId120" Type="http://schemas.openxmlformats.org/officeDocument/2006/relationships/slideLayout" Target="../slideLayouts/slideLayout153.xml"/><Relationship Id="rId125" Type="http://schemas.openxmlformats.org/officeDocument/2006/relationships/slideLayout" Target="../slideLayouts/slideLayout158.xml"/><Relationship Id="rId141" Type="http://schemas.openxmlformats.org/officeDocument/2006/relationships/oleObject" Target="../embeddings/oleObject1.bin"/><Relationship Id="rId7" Type="http://schemas.openxmlformats.org/officeDocument/2006/relationships/slideLayout" Target="../slideLayouts/slideLayout40.xml"/><Relationship Id="rId71" Type="http://schemas.openxmlformats.org/officeDocument/2006/relationships/slideLayout" Target="../slideLayouts/slideLayout104.xml"/><Relationship Id="rId92" Type="http://schemas.openxmlformats.org/officeDocument/2006/relationships/slideLayout" Target="../slideLayouts/slideLayout125.xml"/><Relationship Id="rId2" Type="http://schemas.openxmlformats.org/officeDocument/2006/relationships/slideLayout" Target="../slideLayouts/slideLayout35.xml"/><Relationship Id="rId29" Type="http://schemas.openxmlformats.org/officeDocument/2006/relationships/slideLayout" Target="../slideLayouts/slideLayout62.xml"/><Relationship Id="rId24" Type="http://schemas.openxmlformats.org/officeDocument/2006/relationships/slideLayout" Target="../slideLayouts/slideLayout57.xml"/><Relationship Id="rId40" Type="http://schemas.openxmlformats.org/officeDocument/2006/relationships/slideLayout" Target="../slideLayouts/slideLayout73.xml"/><Relationship Id="rId45" Type="http://schemas.openxmlformats.org/officeDocument/2006/relationships/slideLayout" Target="../slideLayouts/slideLayout78.xml"/><Relationship Id="rId66" Type="http://schemas.openxmlformats.org/officeDocument/2006/relationships/slideLayout" Target="../slideLayouts/slideLayout99.xml"/><Relationship Id="rId87" Type="http://schemas.openxmlformats.org/officeDocument/2006/relationships/slideLayout" Target="../slideLayouts/slideLayout120.xml"/><Relationship Id="rId110" Type="http://schemas.openxmlformats.org/officeDocument/2006/relationships/slideLayout" Target="../slideLayouts/slideLayout143.xml"/><Relationship Id="rId115" Type="http://schemas.openxmlformats.org/officeDocument/2006/relationships/slideLayout" Target="../slideLayouts/slideLayout148.xml"/><Relationship Id="rId131" Type="http://schemas.openxmlformats.org/officeDocument/2006/relationships/slideLayout" Target="../slideLayouts/slideLayout164.xml"/><Relationship Id="rId136" Type="http://schemas.openxmlformats.org/officeDocument/2006/relationships/slideLayout" Target="../slideLayouts/slideLayout169.xml"/><Relationship Id="rId61" Type="http://schemas.openxmlformats.org/officeDocument/2006/relationships/slideLayout" Target="../slideLayouts/slideLayout94.xml"/><Relationship Id="rId82" Type="http://schemas.openxmlformats.org/officeDocument/2006/relationships/slideLayout" Target="../slideLayouts/slideLayout115.xml"/><Relationship Id="rId19" Type="http://schemas.openxmlformats.org/officeDocument/2006/relationships/slideLayout" Target="../slideLayouts/slideLayout52.xml"/><Relationship Id="rId14" Type="http://schemas.openxmlformats.org/officeDocument/2006/relationships/slideLayout" Target="../slideLayouts/slideLayout47.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56" Type="http://schemas.openxmlformats.org/officeDocument/2006/relationships/slideLayout" Target="../slideLayouts/slideLayout89.xml"/><Relationship Id="rId77" Type="http://schemas.openxmlformats.org/officeDocument/2006/relationships/slideLayout" Target="../slideLayouts/slideLayout110.xml"/><Relationship Id="rId100" Type="http://schemas.openxmlformats.org/officeDocument/2006/relationships/slideLayout" Target="../slideLayouts/slideLayout133.xml"/><Relationship Id="rId105" Type="http://schemas.openxmlformats.org/officeDocument/2006/relationships/slideLayout" Target="../slideLayouts/slideLayout138.xml"/><Relationship Id="rId126" Type="http://schemas.openxmlformats.org/officeDocument/2006/relationships/slideLayout" Target="../slideLayouts/slideLayout159.xml"/><Relationship Id="rId8" Type="http://schemas.openxmlformats.org/officeDocument/2006/relationships/slideLayout" Target="../slideLayouts/slideLayout41.xml"/><Relationship Id="rId51" Type="http://schemas.openxmlformats.org/officeDocument/2006/relationships/slideLayout" Target="../slideLayouts/slideLayout84.xml"/><Relationship Id="rId72" Type="http://schemas.openxmlformats.org/officeDocument/2006/relationships/slideLayout" Target="../slideLayouts/slideLayout105.xml"/><Relationship Id="rId93" Type="http://schemas.openxmlformats.org/officeDocument/2006/relationships/slideLayout" Target="../slideLayouts/slideLayout126.xml"/><Relationship Id="rId98" Type="http://schemas.openxmlformats.org/officeDocument/2006/relationships/slideLayout" Target="../slideLayouts/slideLayout131.xml"/><Relationship Id="rId121" Type="http://schemas.openxmlformats.org/officeDocument/2006/relationships/slideLayout" Target="../slideLayouts/slideLayout154.xml"/><Relationship Id="rId142" Type="http://schemas.openxmlformats.org/officeDocument/2006/relationships/image" Target="../media/image3.emf"/><Relationship Id="rId3" Type="http://schemas.openxmlformats.org/officeDocument/2006/relationships/slideLayout" Target="../slideLayouts/slideLayout36.xml"/><Relationship Id="rId25" Type="http://schemas.openxmlformats.org/officeDocument/2006/relationships/slideLayout" Target="../slideLayouts/slideLayout58.xml"/><Relationship Id="rId46" Type="http://schemas.openxmlformats.org/officeDocument/2006/relationships/slideLayout" Target="../slideLayouts/slideLayout79.xml"/><Relationship Id="rId67" Type="http://schemas.openxmlformats.org/officeDocument/2006/relationships/slideLayout" Target="../slideLayouts/slideLayout100.xml"/><Relationship Id="rId116" Type="http://schemas.openxmlformats.org/officeDocument/2006/relationships/slideLayout" Target="../slideLayouts/slideLayout149.xml"/><Relationship Id="rId137" Type="http://schemas.openxmlformats.org/officeDocument/2006/relationships/slideLayout" Target="../slideLayouts/slideLayout170.xml"/><Relationship Id="rId20" Type="http://schemas.openxmlformats.org/officeDocument/2006/relationships/slideLayout" Target="../slideLayouts/slideLayout53.xml"/><Relationship Id="rId41" Type="http://schemas.openxmlformats.org/officeDocument/2006/relationships/slideLayout" Target="../slideLayouts/slideLayout74.xml"/><Relationship Id="rId62" Type="http://schemas.openxmlformats.org/officeDocument/2006/relationships/slideLayout" Target="../slideLayouts/slideLayout95.xml"/><Relationship Id="rId83" Type="http://schemas.openxmlformats.org/officeDocument/2006/relationships/slideLayout" Target="../slideLayouts/slideLayout116.xml"/><Relationship Id="rId88" Type="http://schemas.openxmlformats.org/officeDocument/2006/relationships/slideLayout" Target="../slideLayouts/slideLayout121.xml"/><Relationship Id="rId111" Type="http://schemas.openxmlformats.org/officeDocument/2006/relationships/slideLayout" Target="../slideLayouts/slideLayout144.xml"/><Relationship Id="rId132" Type="http://schemas.openxmlformats.org/officeDocument/2006/relationships/slideLayout" Target="../slideLayouts/slideLayout165.xml"/><Relationship Id="rId15" Type="http://schemas.openxmlformats.org/officeDocument/2006/relationships/slideLayout" Target="../slideLayouts/slideLayout48.xml"/><Relationship Id="rId36" Type="http://schemas.openxmlformats.org/officeDocument/2006/relationships/slideLayout" Target="../slideLayouts/slideLayout69.xml"/><Relationship Id="rId57" Type="http://schemas.openxmlformats.org/officeDocument/2006/relationships/slideLayout" Target="../slideLayouts/slideLayout90.xml"/><Relationship Id="rId106" Type="http://schemas.openxmlformats.org/officeDocument/2006/relationships/slideLayout" Target="../slideLayouts/slideLayout139.xml"/><Relationship Id="rId127" Type="http://schemas.openxmlformats.org/officeDocument/2006/relationships/slideLayout" Target="../slideLayouts/slideLayout160.xml"/><Relationship Id="rId10" Type="http://schemas.openxmlformats.org/officeDocument/2006/relationships/slideLayout" Target="../slideLayouts/slideLayout43.xml"/><Relationship Id="rId31" Type="http://schemas.openxmlformats.org/officeDocument/2006/relationships/slideLayout" Target="../slideLayouts/slideLayout64.xml"/><Relationship Id="rId52" Type="http://schemas.openxmlformats.org/officeDocument/2006/relationships/slideLayout" Target="../slideLayouts/slideLayout85.xml"/><Relationship Id="rId73" Type="http://schemas.openxmlformats.org/officeDocument/2006/relationships/slideLayout" Target="../slideLayouts/slideLayout106.xml"/><Relationship Id="rId78" Type="http://schemas.openxmlformats.org/officeDocument/2006/relationships/slideLayout" Target="../slideLayouts/slideLayout111.xml"/><Relationship Id="rId94" Type="http://schemas.openxmlformats.org/officeDocument/2006/relationships/slideLayout" Target="../slideLayouts/slideLayout127.xml"/><Relationship Id="rId99" Type="http://schemas.openxmlformats.org/officeDocument/2006/relationships/slideLayout" Target="../slideLayouts/slideLayout132.xml"/><Relationship Id="rId101" Type="http://schemas.openxmlformats.org/officeDocument/2006/relationships/slideLayout" Target="../slideLayouts/slideLayout134.xml"/><Relationship Id="rId122" Type="http://schemas.openxmlformats.org/officeDocument/2006/relationships/slideLayout" Target="../slideLayouts/slideLayout155.xml"/><Relationship Id="rId4" Type="http://schemas.openxmlformats.org/officeDocument/2006/relationships/slideLayout" Target="../slideLayouts/slideLayout37.xml"/><Relationship Id="rId9" Type="http://schemas.openxmlformats.org/officeDocument/2006/relationships/slideLayout" Target="../slideLayouts/slideLayout42.xml"/><Relationship Id="rId26" Type="http://schemas.openxmlformats.org/officeDocument/2006/relationships/slideLayout" Target="../slideLayouts/slideLayout59.xml"/><Relationship Id="rId47" Type="http://schemas.openxmlformats.org/officeDocument/2006/relationships/slideLayout" Target="../slideLayouts/slideLayout80.xml"/><Relationship Id="rId68" Type="http://schemas.openxmlformats.org/officeDocument/2006/relationships/slideLayout" Target="../slideLayouts/slideLayout101.xml"/><Relationship Id="rId89" Type="http://schemas.openxmlformats.org/officeDocument/2006/relationships/slideLayout" Target="../slideLayouts/slideLayout122.xml"/><Relationship Id="rId112" Type="http://schemas.openxmlformats.org/officeDocument/2006/relationships/slideLayout" Target="../slideLayouts/slideLayout145.xml"/><Relationship Id="rId133" Type="http://schemas.openxmlformats.org/officeDocument/2006/relationships/slideLayout" Target="../slideLayouts/slideLayout166.xml"/><Relationship Id="rId16"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376" y="643468"/>
            <a:ext cx="8654595" cy="461548"/>
          </a:xfrm>
          <a:prstGeom prst="rect">
            <a:avLst/>
          </a:prstGeom>
        </p:spPr>
        <p:txBody>
          <a:bodyPr vert="horz" wrap="square" lIns="0" tIns="0" rIns="0" bIns="0" rtlCol="0" anchor="t">
            <a:spAutoFit/>
          </a:bodyPr>
          <a:lstStyle/>
          <a:p>
            <a:r>
              <a:rPr lang="en-US" dirty="0"/>
              <a:t>Click to add emphasis part of title</a:t>
            </a:r>
          </a:p>
        </p:txBody>
      </p:sp>
      <p:sp>
        <p:nvSpPr>
          <p:cNvPr id="3" name="Text Placeholder 2"/>
          <p:cNvSpPr>
            <a:spLocks noGrp="1"/>
          </p:cNvSpPr>
          <p:nvPr>
            <p:ph type="body" idx="1"/>
          </p:nvPr>
        </p:nvSpPr>
        <p:spPr>
          <a:xfrm>
            <a:off x="247650" y="1388443"/>
            <a:ext cx="8651621" cy="264300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descr="IPSOS_GAMECHANGERS_blue.png"/>
          <p:cNvPicPr>
            <a:picLocks noChangeAspect="1"/>
          </p:cNvPicPr>
          <p:nvPr/>
        </p:nvPicPr>
        <p:blipFill rotWithShape="1">
          <a:blip r:embed="rId35" cstate="print">
            <a:extLst>
              <a:ext uri="{28A0092B-C50C-407E-A947-70E740481C1C}">
                <a14:useLocalDpi xmlns:a14="http://schemas.microsoft.com/office/drawing/2010/main" val="0"/>
              </a:ext>
            </a:extLst>
          </a:blip>
          <a:srcRect l="78888" t="-9671" b="-1"/>
          <a:stretch/>
        </p:blipFill>
        <p:spPr>
          <a:xfrm>
            <a:off x="8521945" y="4594675"/>
            <a:ext cx="377327" cy="355982"/>
          </a:xfrm>
          <a:prstGeom prst="rect">
            <a:avLst/>
          </a:prstGeom>
        </p:spPr>
      </p:pic>
      <p:sp>
        <p:nvSpPr>
          <p:cNvPr id="13" name="TextBox 12"/>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2"/>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2"/>
              </a:solidFill>
              <a:latin typeface="+mn-lt"/>
              <a:ea typeface="+mn-ea"/>
              <a:cs typeface="+mn-cs"/>
            </a:endParaRPr>
          </a:p>
        </p:txBody>
      </p:sp>
    </p:spTree>
    <p:extLst>
      <p:ext uri="{BB962C8B-B14F-4D97-AF65-F5344CB8AC3E}">
        <p14:creationId xmlns:p14="http://schemas.microsoft.com/office/powerpoint/2010/main" val="1179344813"/>
      </p:ext>
    </p:extLst>
  </p:cSld>
  <p:clrMap bg1="lt1" tx1="dk1" bg2="lt2" tx2="dk2" accent1="accent1" accent2="accent2" accent3="accent3" accent4="accent4" accent5="accent5" accent6="accent6" hlink="hlink" folHlink="folHlink"/>
  <p:sldLayoutIdLst>
    <p:sldLayoutId id="2147493318" r:id="rId1"/>
    <p:sldLayoutId id="2147493383" r:id="rId2"/>
    <p:sldLayoutId id="2147493319" r:id="rId3"/>
    <p:sldLayoutId id="2147493322" r:id="rId4"/>
    <p:sldLayoutId id="2147493323" r:id="rId5"/>
    <p:sldLayoutId id="2147493382" r:id="rId6"/>
    <p:sldLayoutId id="2147493314" r:id="rId7"/>
    <p:sldLayoutId id="2147493315" r:id="rId8"/>
    <p:sldLayoutId id="2147493391" r:id="rId9"/>
    <p:sldLayoutId id="2147493388" r:id="rId10"/>
    <p:sldLayoutId id="2147493316" r:id="rId11"/>
    <p:sldLayoutId id="2147493390" r:id="rId12"/>
    <p:sldLayoutId id="2147493317" r:id="rId13"/>
    <p:sldLayoutId id="2147493331" r:id="rId14"/>
    <p:sldLayoutId id="2147493332" r:id="rId15"/>
    <p:sldLayoutId id="2147493333" r:id="rId16"/>
    <p:sldLayoutId id="2147493334" r:id="rId17"/>
    <p:sldLayoutId id="2147493335" r:id="rId18"/>
    <p:sldLayoutId id="2147493336" r:id="rId19"/>
    <p:sldLayoutId id="2147493339" r:id="rId20"/>
    <p:sldLayoutId id="2147493340" r:id="rId21"/>
    <p:sldLayoutId id="2147493392" r:id="rId22"/>
    <p:sldLayoutId id="2147493393" r:id="rId23"/>
    <p:sldLayoutId id="2147493394" r:id="rId24"/>
    <p:sldLayoutId id="2147493395" r:id="rId25"/>
    <p:sldLayoutId id="2147493353" r:id="rId26"/>
    <p:sldLayoutId id="2147493386" r:id="rId27"/>
    <p:sldLayoutId id="2147493385" r:id="rId28"/>
    <p:sldLayoutId id="2147493379" r:id="rId29"/>
    <p:sldLayoutId id="2147493380" r:id="rId30"/>
    <p:sldLayoutId id="2147493384" r:id="rId31"/>
    <p:sldLayoutId id="2147493389" r:id="rId32"/>
    <p:sldLayoutId id="2147493387" r:id="rId33"/>
  </p:sldLayoutIdLst>
  <p:hf hdr="0"/>
  <p:txStyles>
    <p:title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userDrawn="1">
            <p:custDataLst>
              <p:tags r:id="rId139"/>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Diapositive think-cell" r:id="rId141" imgW="532" imgH="530" progId="TCLayout.ActiveDocument.1">
                  <p:embed/>
                </p:oleObj>
              </mc:Choice>
              <mc:Fallback>
                <p:oleObj name="Diapositive think-cell" r:id="rId141"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142"/>
                      <a:stretch>
                        <a:fillRect/>
                      </a:stretch>
                    </p:blipFill>
                    <p:spPr>
                      <a:xfrm>
                        <a:off x="1191" y="1191"/>
                        <a:ext cx="1191" cy="119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userDrawn="1">
            <p:custDataLst>
              <p:tags r:id="rId140"/>
            </p:custDataLst>
          </p:nvPr>
        </p:nvSpPr>
        <p:spPr>
          <a:xfrm>
            <a:off x="0" y="0"/>
            <a:ext cx="119063" cy="119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100" b="1" i="0" baseline="0" dirty="0">
              <a:latin typeface="Arial Black" panose="020B0A04020102020204" pitchFamily="34" charset="0"/>
              <a:ea typeface="+mj-ea"/>
              <a:cs typeface="+mj-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303590" y="287112"/>
            <a:ext cx="8536821" cy="362407"/>
          </a:xfrm>
          <a:prstGeom prst="rect">
            <a:avLst/>
          </a:prstGeom>
        </p:spPr>
        <p:txBody>
          <a:bodyPr vert="horz" wrap="square" lIns="72000" tIns="45720" rIns="72000" bIns="45720" rtlCol="0" anchor="t">
            <a:spAutoFit/>
          </a:bodyPr>
          <a:lstStyle/>
          <a:p>
            <a:r>
              <a:rPr lang="en-GB" dirty="0"/>
              <a:t>Title of the slide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303589" y="1356615"/>
            <a:ext cx="6239630" cy="2901060"/>
          </a:xfrm>
          <a:prstGeom prst="rect">
            <a:avLst/>
          </a:prstGeom>
        </p:spPr>
        <p:txBody>
          <a:bodyPr vert="horz" lIns="0" tIns="45720" rIns="0" bIns="45720" rtlCol="0">
            <a:noAutofit/>
          </a:bodyPr>
          <a:lstStyle/>
          <a:p>
            <a:pPr lvl="0"/>
            <a:r>
              <a:rPr lang="en-GB" dirty="0"/>
              <a:t>Click to change the text styles on the slide master</a:t>
            </a:r>
          </a:p>
          <a:p>
            <a:pPr lvl="1"/>
            <a:r>
              <a:rPr lang="en-GB" dirty="0"/>
              <a:t>Second level</a:t>
            </a:r>
          </a:p>
          <a:p>
            <a:pPr lvl="2"/>
            <a:r>
              <a:rPr lang="en-GB" dirty="0"/>
              <a:t>Third level</a:t>
            </a:r>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287199" y="4664426"/>
            <a:ext cx="270028" cy="273844"/>
          </a:xfrm>
          <a:prstGeom prst="rect">
            <a:avLst/>
          </a:prstGeom>
        </p:spPr>
        <p:txBody>
          <a:bodyPr vert="horz" lIns="0" tIns="45720" rIns="0" bIns="45720" rtlCol="0" anchor="ctr"/>
          <a:lstStyle>
            <a:lvl1pPr algn="r">
              <a:defRPr sz="675" b="1">
                <a:solidFill>
                  <a:schemeClr val="bg2">
                    <a:lumMod val="75000"/>
                  </a:schemeClr>
                </a:solidFill>
                <a:latin typeface="+mj-lt"/>
              </a:defRPr>
            </a:lvl1pPr>
          </a:lstStyle>
          <a:p>
            <a:fld id="{D61AABEC-672F-4B68-B914-690DA978312C}" type="slidenum">
              <a:rPr lang="en-GB" smtClean="0"/>
              <a:pPr/>
              <a:t>‹#›</a:t>
            </a:fld>
            <a:r>
              <a:rPr lang="en-GB" dirty="0"/>
              <a:t> ‒ </a:t>
            </a:r>
          </a:p>
        </p:txBody>
      </p:sp>
      <p:grpSp>
        <p:nvGrpSpPr>
          <p:cNvPr id="45" name="Group 44">
            <a:extLst>
              <a:ext uri="{FF2B5EF4-FFF2-40B4-BE49-F238E27FC236}">
                <a16:creationId xmlns:a16="http://schemas.microsoft.com/office/drawing/2014/main" id="{EA6948E1-99A3-7648-87CA-D6AE0A8A4858}"/>
              </a:ext>
            </a:extLst>
          </p:cNvPr>
          <p:cNvGrpSpPr/>
          <p:nvPr userDrawn="1"/>
        </p:nvGrpSpPr>
        <p:grpSpPr>
          <a:xfrm>
            <a:off x="8523674" y="4650582"/>
            <a:ext cx="324279" cy="295851"/>
            <a:chOff x="11309880" y="6178130"/>
            <a:chExt cx="490427" cy="447433"/>
          </a:xfrm>
        </p:grpSpPr>
        <p:sp>
          <p:nvSpPr>
            <p:cNvPr id="46" name="Freeform: Shape 6">
              <a:extLst>
                <a:ext uri="{FF2B5EF4-FFF2-40B4-BE49-F238E27FC236}">
                  <a16:creationId xmlns:a16="http://schemas.microsoft.com/office/drawing/2014/main" id="{AAD5BFB5-E18C-BC46-A361-3AB63FD7FA4F}"/>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sz="1350"/>
            </a:p>
          </p:txBody>
        </p:sp>
        <p:sp>
          <p:nvSpPr>
            <p:cNvPr id="47" name="Freeform: Shape 8">
              <a:extLst>
                <a:ext uri="{FF2B5EF4-FFF2-40B4-BE49-F238E27FC236}">
                  <a16:creationId xmlns:a16="http://schemas.microsoft.com/office/drawing/2014/main" id="{1643C9A2-DD37-0B49-BBBC-82258957A324}"/>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sz="1350"/>
            </a:p>
          </p:txBody>
        </p:sp>
        <p:sp>
          <p:nvSpPr>
            <p:cNvPr id="48" name="Freeform: Shape 11">
              <a:extLst>
                <a:ext uri="{FF2B5EF4-FFF2-40B4-BE49-F238E27FC236}">
                  <a16:creationId xmlns:a16="http://schemas.microsoft.com/office/drawing/2014/main" id="{45B7A084-DAC4-CB43-95C1-24EBF5577ED1}"/>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sz="1350"/>
            </a:p>
          </p:txBody>
        </p:sp>
        <p:sp>
          <p:nvSpPr>
            <p:cNvPr id="49" name="Freeform: Shape 12">
              <a:extLst>
                <a:ext uri="{FF2B5EF4-FFF2-40B4-BE49-F238E27FC236}">
                  <a16:creationId xmlns:a16="http://schemas.microsoft.com/office/drawing/2014/main" id="{44D499F0-2657-314D-8914-254574EA1AD6}"/>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sz="1350"/>
            </a:p>
          </p:txBody>
        </p:sp>
        <p:sp>
          <p:nvSpPr>
            <p:cNvPr id="50" name="Freeform: Shape 13">
              <a:extLst>
                <a:ext uri="{FF2B5EF4-FFF2-40B4-BE49-F238E27FC236}">
                  <a16:creationId xmlns:a16="http://schemas.microsoft.com/office/drawing/2014/main" id="{F3C0921E-1BA2-D643-8921-3917538F885D}"/>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sz="1350"/>
            </a:p>
          </p:txBody>
        </p:sp>
        <p:sp>
          <p:nvSpPr>
            <p:cNvPr id="51" name="Freeform: Shape 14">
              <a:extLst>
                <a:ext uri="{FF2B5EF4-FFF2-40B4-BE49-F238E27FC236}">
                  <a16:creationId xmlns:a16="http://schemas.microsoft.com/office/drawing/2014/main" id="{1CA95BEC-EDD4-4B4B-BEEA-8B2688D6FAEF}"/>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sz="1350"/>
            </a:p>
          </p:txBody>
        </p:sp>
        <p:sp>
          <p:nvSpPr>
            <p:cNvPr id="52" name="Freeform: Shape 15">
              <a:extLst>
                <a:ext uri="{FF2B5EF4-FFF2-40B4-BE49-F238E27FC236}">
                  <a16:creationId xmlns:a16="http://schemas.microsoft.com/office/drawing/2014/main" id="{48EE503E-03B2-7244-B11E-456B6FA3D7C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sz="1350"/>
            </a:p>
          </p:txBody>
        </p:sp>
        <p:sp>
          <p:nvSpPr>
            <p:cNvPr id="53" name="Freeform: Shape 16">
              <a:extLst>
                <a:ext uri="{FF2B5EF4-FFF2-40B4-BE49-F238E27FC236}">
                  <a16:creationId xmlns:a16="http://schemas.microsoft.com/office/drawing/2014/main" id="{1D160224-E410-1344-939E-99EB3A4761DB}"/>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sz="1350"/>
            </a:p>
          </p:txBody>
        </p:sp>
        <p:sp>
          <p:nvSpPr>
            <p:cNvPr id="54" name="Freeform: Shape 17">
              <a:extLst>
                <a:ext uri="{FF2B5EF4-FFF2-40B4-BE49-F238E27FC236}">
                  <a16:creationId xmlns:a16="http://schemas.microsoft.com/office/drawing/2014/main" id="{7E9190C1-C2A9-C64A-806A-8671F546A442}"/>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sz="1350"/>
            </a:p>
          </p:txBody>
        </p:sp>
        <p:sp>
          <p:nvSpPr>
            <p:cNvPr id="55" name="Freeform: Shape 18">
              <a:extLst>
                <a:ext uri="{FF2B5EF4-FFF2-40B4-BE49-F238E27FC236}">
                  <a16:creationId xmlns:a16="http://schemas.microsoft.com/office/drawing/2014/main" id="{C486C44F-6213-B846-82AE-49A5F33EB88B}"/>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sz="1350"/>
            </a:p>
          </p:txBody>
        </p:sp>
        <p:sp>
          <p:nvSpPr>
            <p:cNvPr id="56" name="Freeform: Shape 19">
              <a:extLst>
                <a:ext uri="{FF2B5EF4-FFF2-40B4-BE49-F238E27FC236}">
                  <a16:creationId xmlns:a16="http://schemas.microsoft.com/office/drawing/2014/main" id="{FFE64C85-07C0-5249-AAA4-FECFB236377E}"/>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sz="1350"/>
            </a:p>
          </p:txBody>
        </p:sp>
        <p:sp>
          <p:nvSpPr>
            <p:cNvPr id="57" name="Freeform: Shape 20">
              <a:extLst>
                <a:ext uri="{FF2B5EF4-FFF2-40B4-BE49-F238E27FC236}">
                  <a16:creationId xmlns:a16="http://schemas.microsoft.com/office/drawing/2014/main" id="{EAFDA291-A4C7-5C46-8037-95B0265445B8}"/>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sz="1350"/>
            </a:p>
          </p:txBody>
        </p:sp>
        <p:sp>
          <p:nvSpPr>
            <p:cNvPr id="58" name="Freeform: Shape 21">
              <a:extLst>
                <a:ext uri="{FF2B5EF4-FFF2-40B4-BE49-F238E27FC236}">
                  <a16:creationId xmlns:a16="http://schemas.microsoft.com/office/drawing/2014/main" id="{965FB69E-CA6C-0048-A5C1-C398A6A53E79}"/>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sz="1350"/>
            </a:p>
          </p:txBody>
        </p:sp>
        <p:sp>
          <p:nvSpPr>
            <p:cNvPr id="59" name="Freeform: Shape 22">
              <a:extLst>
                <a:ext uri="{FF2B5EF4-FFF2-40B4-BE49-F238E27FC236}">
                  <a16:creationId xmlns:a16="http://schemas.microsoft.com/office/drawing/2014/main" id="{59857BE5-9A51-694F-A6C7-020E4CFD6188}"/>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sz="1350"/>
            </a:p>
          </p:txBody>
        </p:sp>
        <p:sp>
          <p:nvSpPr>
            <p:cNvPr id="60" name="Freeform: Shape 23">
              <a:extLst>
                <a:ext uri="{FF2B5EF4-FFF2-40B4-BE49-F238E27FC236}">
                  <a16:creationId xmlns:a16="http://schemas.microsoft.com/office/drawing/2014/main" id="{42ACDB2F-3E01-3F46-9C6C-3F3F7A3FBC0A}"/>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sz="1350"/>
            </a:p>
          </p:txBody>
        </p:sp>
      </p:grpSp>
      <p:sp>
        <p:nvSpPr>
          <p:cNvPr id="5" name="Footer Placeholder 4">
            <a:extLst>
              <a:ext uri="{FF2B5EF4-FFF2-40B4-BE49-F238E27FC236}">
                <a16:creationId xmlns:a16="http://schemas.microsoft.com/office/drawing/2014/main" id="{E8BD236D-C711-374D-A348-18B6C6D036BB}"/>
              </a:ext>
            </a:extLst>
          </p:cNvPr>
          <p:cNvSpPr>
            <a:spLocks noGrp="1"/>
          </p:cNvSpPr>
          <p:nvPr>
            <p:ph type="ftr" sz="quarter" idx="3"/>
          </p:nvPr>
        </p:nvSpPr>
        <p:spPr>
          <a:xfrm>
            <a:off x="301752" y="4437126"/>
            <a:ext cx="8538210" cy="164592"/>
          </a:xfrm>
          <a:prstGeom prst="rect">
            <a:avLst/>
          </a:prstGeom>
        </p:spPr>
        <p:txBody>
          <a:bodyPr vert="horz" lIns="91440" tIns="45720" rIns="91440" bIns="45720" rtlCol="0" anchor="ctr"/>
          <a:lstStyle>
            <a:lvl1pPr algn="l">
              <a:defRPr sz="600">
                <a:solidFill>
                  <a:schemeClr val="tx1">
                    <a:tint val="75000"/>
                  </a:schemeClr>
                </a:solidFill>
              </a:defRPr>
            </a:lvl1pPr>
          </a:lstStyle>
          <a:p>
            <a:endParaRPr lang="en-US" dirty="0"/>
          </a:p>
        </p:txBody>
      </p:sp>
    </p:spTree>
    <p:extLst>
      <p:ext uri="{BB962C8B-B14F-4D97-AF65-F5344CB8AC3E}">
        <p14:creationId xmlns:p14="http://schemas.microsoft.com/office/powerpoint/2010/main" val="2424663396"/>
      </p:ext>
    </p:extLst>
  </p:cSld>
  <p:clrMap bg1="lt1" tx1="dk1" bg2="lt2" tx2="dk2" accent1="accent1" accent2="accent2" accent3="accent3" accent4="accent4" accent5="accent5" accent6="accent6" hlink="hlink" folHlink="folHlink"/>
  <p:sldLayoutIdLst>
    <p:sldLayoutId id="2147493397" r:id="rId1"/>
    <p:sldLayoutId id="2147493398" r:id="rId2"/>
    <p:sldLayoutId id="2147493399" r:id="rId3"/>
    <p:sldLayoutId id="2147493400" r:id="rId4"/>
    <p:sldLayoutId id="2147493401" r:id="rId5"/>
    <p:sldLayoutId id="2147493402" r:id="rId6"/>
    <p:sldLayoutId id="2147493403" r:id="rId7"/>
    <p:sldLayoutId id="2147493404" r:id="rId8"/>
    <p:sldLayoutId id="2147493405" r:id="rId9"/>
    <p:sldLayoutId id="2147493406" r:id="rId10"/>
    <p:sldLayoutId id="2147493407" r:id="rId11"/>
    <p:sldLayoutId id="2147493408" r:id="rId12"/>
    <p:sldLayoutId id="2147493409" r:id="rId13"/>
    <p:sldLayoutId id="2147493410" r:id="rId14"/>
    <p:sldLayoutId id="2147493411" r:id="rId15"/>
    <p:sldLayoutId id="2147493412" r:id="rId16"/>
    <p:sldLayoutId id="2147493413" r:id="rId17"/>
    <p:sldLayoutId id="2147493414" r:id="rId18"/>
    <p:sldLayoutId id="2147493415" r:id="rId19"/>
    <p:sldLayoutId id="2147493416" r:id="rId20"/>
    <p:sldLayoutId id="2147493417" r:id="rId21"/>
    <p:sldLayoutId id="2147493418" r:id="rId22"/>
    <p:sldLayoutId id="2147493419" r:id="rId23"/>
    <p:sldLayoutId id="2147493420" r:id="rId24"/>
    <p:sldLayoutId id="2147493421" r:id="rId25"/>
    <p:sldLayoutId id="2147493422" r:id="rId26"/>
    <p:sldLayoutId id="2147493423" r:id="rId27"/>
    <p:sldLayoutId id="2147493424" r:id="rId28"/>
    <p:sldLayoutId id="2147493425" r:id="rId29"/>
    <p:sldLayoutId id="2147493426" r:id="rId30"/>
    <p:sldLayoutId id="2147493427" r:id="rId31"/>
    <p:sldLayoutId id="2147493428" r:id="rId32"/>
    <p:sldLayoutId id="2147493429" r:id="rId33"/>
    <p:sldLayoutId id="2147493430" r:id="rId34"/>
    <p:sldLayoutId id="2147493431" r:id="rId35"/>
    <p:sldLayoutId id="2147493432" r:id="rId36"/>
    <p:sldLayoutId id="2147493433" r:id="rId37"/>
    <p:sldLayoutId id="2147493434" r:id="rId38"/>
    <p:sldLayoutId id="2147493435" r:id="rId39"/>
    <p:sldLayoutId id="2147493436" r:id="rId40"/>
    <p:sldLayoutId id="2147493437" r:id="rId41"/>
    <p:sldLayoutId id="2147493438" r:id="rId42"/>
    <p:sldLayoutId id="2147493439" r:id="rId43"/>
    <p:sldLayoutId id="2147493440" r:id="rId44"/>
    <p:sldLayoutId id="2147493441" r:id="rId45"/>
    <p:sldLayoutId id="2147493442" r:id="rId46"/>
    <p:sldLayoutId id="2147493443" r:id="rId47"/>
    <p:sldLayoutId id="2147493444" r:id="rId48"/>
    <p:sldLayoutId id="2147493445" r:id="rId49"/>
    <p:sldLayoutId id="2147493446" r:id="rId50"/>
    <p:sldLayoutId id="2147493447" r:id="rId51"/>
    <p:sldLayoutId id="2147493448" r:id="rId52"/>
    <p:sldLayoutId id="2147493449" r:id="rId53"/>
    <p:sldLayoutId id="2147493450" r:id="rId54"/>
    <p:sldLayoutId id="2147493451" r:id="rId55"/>
    <p:sldLayoutId id="2147493452" r:id="rId56"/>
    <p:sldLayoutId id="2147493453" r:id="rId57"/>
    <p:sldLayoutId id="2147493454" r:id="rId58"/>
    <p:sldLayoutId id="2147493455" r:id="rId59"/>
    <p:sldLayoutId id="2147493456" r:id="rId60"/>
    <p:sldLayoutId id="2147493457" r:id="rId61"/>
    <p:sldLayoutId id="2147493458" r:id="rId62"/>
    <p:sldLayoutId id="2147493459" r:id="rId63"/>
    <p:sldLayoutId id="2147493460" r:id="rId64"/>
    <p:sldLayoutId id="2147493461" r:id="rId65"/>
    <p:sldLayoutId id="2147493462" r:id="rId66"/>
    <p:sldLayoutId id="2147493463" r:id="rId67"/>
    <p:sldLayoutId id="2147493464" r:id="rId68"/>
    <p:sldLayoutId id="2147493465" r:id="rId69"/>
    <p:sldLayoutId id="2147493466" r:id="rId70"/>
    <p:sldLayoutId id="2147493467" r:id="rId71"/>
    <p:sldLayoutId id="2147493468" r:id="rId72"/>
    <p:sldLayoutId id="2147493469" r:id="rId73"/>
    <p:sldLayoutId id="2147493470" r:id="rId74"/>
    <p:sldLayoutId id="2147493471" r:id="rId75"/>
    <p:sldLayoutId id="2147493472" r:id="rId76"/>
    <p:sldLayoutId id="2147493473" r:id="rId77"/>
    <p:sldLayoutId id="2147493474" r:id="rId78"/>
    <p:sldLayoutId id="2147493475" r:id="rId79"/>
    <p:sldLayoutId id="2147493476" r:id="rId80"/>
    <p:sldLayoutId id="2147493477" r:id="rId81"/>
    <p:sldLayoutId id="2147493478" r:id="rId82"/>
    <p:sldLayoutId id="2147493479" r:id="rId83"/>
    <p:sldLayoutId id="2147493480" r:id="rId84"/>
    <p:sldLayoutId id="2147493481" r:id="rId85"/>
    <p:sldLayoutId id="2147493482" r:id="rId86"/>
    <p:sldLayoutId id="2147493483" r:id="rId87"/>
    <p:sldLayoutId id="2147493484" r:id="rId88"/>
    <p:sldLayoutId id="2147493485" r:id="rId89"/>
    <p:sldLayoutId id="2147493486" r:id="rId90"/>
    <p:sldLayoutId id="2147493487" r:id="rId91"/>
    <p:sldLayoutId id="2147493488" r:id="rId92"/>
    <p:sldLayoutId id="2147493489" r:id="rId93"/>
    <p:sldLayoutId id="2147493490" r:id="rId94"/>
    <p:sldLayoutId id="2147493491" r:id="rId95"/>
    <p:sldLayoutId id="2147493492" r:id="rId96"/>
    <p:sldLayoutId id="2147493493" r:id="rId97"/>
    <p:sldLayoutId id="2147493494" r:id="rId98"/>
    <p:sldLayoutId id="2147493495" r:id="rId99"/>
    <p:sldLayoutId id="2147493496" r:id="rId100"/>
    <p:sldLayoutId id="2147493497" r:id="rId101"/>
    <p:sldLayoutId id="2147493498" r:id="rId102"/>
    <p:sldLayoutId id="2147493499" r:id="rId103"/>
    <p:sldLayoutId id="2147493500" r:id="rId104"/>
    <p:sldLayoutId id="2147493501" r:id="rId105"/>
    <p:sldLayoutId id="2147493502" r:id="rId106"/>
    <p:sldLayoutId id="2147493503" r:id="rId107"/>
    <p:sldLayoutId id="2147493504" r:id="rId108"/>
    <p:sldLayoutId id="2147493505" r:id="rId109"/>
    <p:sldLayoutId id="2147493506" r:id="rId110"/>
    <p:sldLayoutId id="2147493507" r:id="rId111"/>
    <p:sldLayoutId id="2147493508" r:id="rId112"/>
    <p:sldLayoutId id="2147493509" r:id="rId113"/>
    <p:sldLayoutId id="2147493510" r:id="rId114"/>
    <p:sldLayoutId id="2147493511" r:id="rId115"/>
    <p:sldLayoutId id="2147493512" r:id="rId116"/>
    <p:sldLayoutId id="2147493513" r:id="rId117"/>
    <p:sldLayoutId id="2147493514" r:id="rId118"/>
    <p:sldLayoutId id="2147493515" r:id="rId119"/>
    <p:sldLayoutId id="2147493516" r:id="rId120"/>
    <p:sldLayoutId id="2147493517" r:id="rId121"/>
    <p:sldLayoutId id="2147493518" r:id="rId122"/>
    <p:sldLayoutId id="2147493519" r:id="rId123"/>
    <p:sldLayoutId id="2147493520" r:id="rId124"/>
    <p:sldLayoutId id="2147493521" r:id="rId125"/>
    <p:sldLayoutId id="2147493522" r:id="rId126"/>
    <p:sldLayoutId id="2147493523" r:id="rId127"/>
    <p:sldLayoutId id="2147493524" r:id="rId128"/>
    <p:sldLayoutId id="2147493525" r:id="rId129"/>
    <p:sldLayoutId id="2147493526" r:id="rId130"/>
    <p:sldLayoutId id="2147493527" r:id="rId131"/>
    <p:sldLayoutId id="2147493528" r:id="rId132"/>
    <p:sldLayoutId id="2147493529" r:id="rId133"/>
    <p:sldLayoutId id="2147493530" r:id="rId134"/>
    <p:sldLayoutId id="2147493531" r:id="rId135"/>
    <p:sldLayoutId id="2147493532" r:id="rId136"/>
    <p:sldLayoutId id="2147493533" r:id="rId137"/>
  </p:sldLayoutIdLst>
  <p:hf hdr="0" dt="0"/>
  <p:txStyles>
    <p:titleStyle>
      <a:lvl1pPr algn="l" defTabSz="685800" rtl="0" eaLnBrk="1" latinLnBrk="0" hangingPunct="1">
        <a:lnSpc>
          <a:spcPct val="90000"/>
        </a:lnSpc>
        <a:spcBef>
          <a:spcPct val="0"/>
        </a:spcBef>
        <a:buNone/>
        <a:defRPr sz="1950" b="1" kern="1200" cap="none" spc="0" baseline="0">
          <a:solidFill>
            <a:schemeClr val="tx1">
              <a:lumMod val="65000"/>
              <a:lumOff val="35000"/>
            </a:schemeClr>
          </a:solidFill>
          <a:latin typeface="+mj-lt"/>
          <a:ea typeface="+mj-ea"/>
          <a:cs typeface="+mj-cs"/>
        </a:defRPr>
      </a:lvl1pPr>
    </p:titleStyle>
    <p:bodyStyle>
      <a:lvl1pPr marL="64294" indent="-64294" algn="l" defTabSz="685800" rtl="0" eaLnBrk="1" latinLnBrk="0" hangingPunct="1">
        <a:lnSpc>
          <a:spcPct val="100000"/>
        </a:lnSpc>
        <a:spcBef>
          <a:spcPts val="1350"/>
        </a:spcBef>
        <a:buSzPct val="50000"/>
        <a:buFont typeface="HelveticaNeueLT Std Lt Cn" panose="020B0406020202030204" pitchFamily="34" charset="0"/>
        <a:buChar char=" "/>
        <a:defRPr sz="1200" b="0" kern="1200">
          <a:solidFill>
            <a:schemeClr val="tx1">
              <a:lumMod val="65000"/>
              <a:lumOff val="35000"/>
            </a:schemeClr>
          </a:solidFill>
          <a:latin typeface="+mn-lt"/>
          <a:ea typeface="+mn-ea"/>
          <a:cs typeface="+mn-cs"/>
        </a:defRPr>
      </a:lvl1pPr>
      <a:lvl2pPr marL="335756" indent="-235744" algn="l" defTabSz="685800" rtl="0" eaLnBrk="1" latinLnBrk="0" hangingPunct="1">
        <a:lnSpc>
          <a:spcPct val="100000"/>
        </a:lnSpc>
        <a:spcBef>
          <a:spcPts val="450"/>
        </a:spcBef>
        <a:buClrTx/>
        <a:buSzPct val="100000"/>
        <a:buFont typeface="Arial" panose="020B0604020202020204" pitchFamily="34" charset="0"/>
        <a:buChar char="•"/>
        <a:defRPr sz="1200" kern="1200">
          <a:solidFill>
            <a:schemeClr val="tx1">
              <a:lumMod val="65000"/>
              <a:lumOff val="35000"/>
            </a:schemeClr>
          </a:solidFill>
          <a:latin typeface="+mn-lt"/>
          <a:ea typeface="+mn-ea"/>
          <a:cs typeface="+mn-cs"/>
        </a:defRPr>
      </a:lvl2pPr>
      <a:lvl3pPr marL="535781" indent="-128588" algn="l" defTabSz="685800" rtl="0" eaLnBrk="1" latinLnBrk="0" hangingPunct="1">
        <a:lnSpc>
          <a:spcPct val="100000"/>
        </a:lnSpc>
        <a:spcBef>
          <a:spcPts val="450"/>
        </a:spcBef>
        <a:buFont typeface="Arial" panose="020B0604020202020204" pitchFamily="34" charset="0"/>
        <a:buChar char="‒"/>
        <a:defRPr sz="1200" kern="1200">
          <a:solidFill>
            <a:schemeClr val="tx1">
              <a:lumMod val="65000"/>
              <a:lumOff val="35000"/>
            </a:schemeClr>
          </a:solidFill>
          <a:latin typeface="+mn-lt"/>
          <a:ea typeface="+mn-ea"/>
          <a:cs typeface="+mn-cs"/>
        </a:defRPr>
      </a:lvl3pPr>
      <a:lvl4pPr marL="740569" indent="-171450" algn="l" defTabSz="685800" rtl="0" eaLnBrk="1" latinLnBrk="0" hangingPunct="1">
        <a:lnSpc>
          <a:spcPct val="90000"/>
        </a:lnSpc>
        <a:spcBef>
          <a:spcPts val="375"/>
        </a:spcBef>
        <a:buFont typeface="Arial" panose="020B0604020202020204" pitchFamily="34" charset="0"/>
        <a:buChar char="•"/>
        <a:defRPr sz="825" kern="1200">
          <a:solidFill>
            <a:schemeClr val="bg2"/>
          </a:solidFill>
          <a:latin typeface="+mn-lt"/>
          <a:ea typeface="+mn-ea"/>
          <a:cs typeface="+mn-cs"/>
        </a:defRPr>
      </a:lvl4pPr>
      <a:lvl5pPr marL="946547" indent="-171450" algn="l" defTabSz="685800" rtl="0" eaLnBrk="1" latinLnBrk="0" hangingPunct="1">
        <a:lnSpc>
          <a:spcPct val="90000"/>
        </a:lnSpc>
        <a:spcBef>
          <a:spcPts val="375"/>
        </a:spcBef>
        <a:buFont typeface="HelveticaNeueLT Std Lt Cn" panose="020B0406020202030204" pitchFamily="34" charset="0"/>
        <a:buChar char="−"/>
        <a:defRPr sz="788"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A818B-32EF-4BA1-AF3B-3712937E3C41}"/>
              </a:ext>
            </a:extLst>
          </p:cNvPr>
          <p:cNvSpPr>
            <a:spLocks noGrp="1"/>
          </p:cNvSpPr>
          <p:nvPr>
            <p:ph type="ctrTitle"/>
          </p:nvPr>
        </p:nvSpPr>
        <p:spPr/>
        <p:txBody>
          <a:bodyPr>
            <a:noAutofit/>
          </a:bodyPr>
          <a:lstStyle/>
          <a:p>
            <a:r>
              <a:rPr lang="en-US" sz="3600" dirty="0"/>
              <a:t>2025 Survey on Decriminalization of Illicit Drugs in British Columbia </a:t>
            </a:r>
          </a:p>
        </p:txBody>
      </p:sp>
      <p:sp>
        <p:nvSpPr>
          <p:cNvPr id="3" name="Subtitle 2">
            <a:extLst>
              <a:ext uri="{FF2B5EF4-FFF2-40B4-BE49-F238E27FC236}">
                <a16:creationId xmlns:a16="http://schemas.microsoft.com/office/drawing/2014/main" id="{35671B75-16EE-405D-AAFA-16EA80AA2742}"/>
              </a:ext>
            </a:extLst>
          </p:cNvPr>
          <p:cNvSpPr>
            <a:spLocks noGrp="1"/>
          </p:cNvSpPr>
          <p:nvPr>
            <p:ph type="subTitle" idx="1"/>
          </p:nvPr>
        </p:nvSpPr>
        <p:spPr>
          <a:xfrm>
            <a:off x="342900" y="2256562"/>
            <a:ext cx="5663998" cy="369332"/>
          </a:xfrm>
        </p:spPr>
        <p:txBody>
          <a:bodyPr/>
          <a:lstStyle/>
          <a:p>
            <a:r>
              <a:rPr lang="en-US" dirty="0"/>
              <a:t>Draft Report</a:t>
            </a:r>
            <a:endParaRPr lang="en-US" dirty="0">
              <a:solidFill>
                <a:srgbClr val="FF0000"/>
              </a:solidFill>
            </a:endParaRPr>
          </a:p>
        </p:txBody>
      </p:sp>
      <p:sp>
        <p:nvSpPr>
          <p:cNvPr id="4" name="Text Placeholder 3">
            <a:extLst>
              <a:ext uri="{FF2B5EF4-FFF2-40B4-BE49-F238E27FC236}">
                <a16:creationId xmlns:a16="http://schemas.microsoft.com/office/drawing/2014/main" id="{B92A3BC7-52C6-4D1F-BCB8-1CB9097DB49C}"/>
              </a:ext>
            </a:extLst>
          </p:cNvPr>
          <p:cNvSpPr>
            <a:spLocks noGrp="1"/>
          </p:cNvSpPr>
          <p:nvPr>
            <p:ph type="body" sz="quarter" idx="12"/>
          </p:nvPr>
        </p:nvSpPr>
        <p:spPr>
          <a:xfrm>
            <a:off x="342900" y="3016320"/>
            <a:ext cx="1340161" cy="323165"/>
          </a:xfrm>
        </p:spPr>
        <p:txBody>
          <a:bodyPr/>
          <a:lstStyle/>
          <a:p>
            <a:r>
              <a:rPr lang="en-US" dirty="0"/>
              <a:t>March 7, 2025</a:t>
            </a:r>
          </a:p>
        </p:txBody>
      </p:sp>
      <p:pic>
        <p:nvPicPr>
          <p:cNvPr id="5" name="Picture 2">
            <a:extLst>
              <a:ext uri="{FF2B5EF4-FFF2-40B4-BE49-F238E27FC236}">
                <a16:creationId xmlns:a16="http://schemas.microsoft.com/office/drawing/2014/main" id="{82E37F21-6E9F-4B37-85C4-B564449C4E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3381816"/>
            <a:ext cx="2458595" cy="5033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F2889D9-3C8C-5CFD-1804-319CB4A93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85" y="3927539"/>
            <a:ext cx="1444599" cy="978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111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260FE-FA08-E86A-1FE7-5EBEA5CDDF6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EFFDC69-2A31-B4FE-B94B-9647A31D5E46}"/>
              </a:ext>
            </a:extLst>
          </p:cNvPr>
          <p:cNvSpPr>
            <a:spLocks noGrp="1"/>
          </p:cNvSpPr>
          <p:nvPr>
            <p:ph type="title"/>
          </p:nvPr>
        </p:nvSpPr>
        <p:spPr>
          <a:xfrm>
            <a:off x="257256" y="229800"/>
            <a:ext cx="8646971" cy="249299"/>
          </a:xfrm>
        </p:spPr>
        <p:txBody>
          <a:bodyPr/>
          <a:lstStyle/>
          <a:p>
            <a:r>
              <a:rPr lang="en-US" sz="1800" dirty="0"/>
              <a:t>Support for Approaches to Addressing Drug Use</a:t>
            </a:r>
            <a:endParaRPr lang="en-US" sz="1400" dirty="0"/>
          </a:p>
        </p:txBody>
      </p:sp>
      <p:sp>
        <p:nvSpPr>
          <p:cNvPr id="12" name="Text Placeholder 11">
            <a:extLst>
              <a:ext uri="{FF2B5EF4-FFF2-40B4-BE49-F238E27FC236}">
                <a16:creationId xmlns:a16="http://schemas.microsoft.com/office/drawing/2014/main" id="{86B4615B-657A-9773-E67B-AA6B3CC002B4}"/>
              </a:ext>
            </a:extLst>
          </p:cNvPr>
          <p:cNvSpPr>
            <a:spLocks noGrp="1"/>
          </p:cNvSpPr>
          <p:nvPr>
            <p:ph type="body" sz="quarter" idx="16"/>
          </p:nvPr>
        </p:nvSpPr>
        <p:spPr/>
        <p:txBody>
          <a:bodyPr>
            <a:noAutofit/>
          </a:bodyPr>
          <a:lstStyle/>
          <a:p>
            <a:pPr marL="344488" indent="-344488"/>
            <a:r>
              <a:rPr lang="en-US" sz="900" dirty="0"/>
              <a:t>Q3.	</a:t>
            </a:r>
            <a:r>
              <a:rPr lang="en-US" sz="900" i="1" dirty="0"/>
              <a:t>Please indicate your level of support for each of the following approaches to addressing drug use among people who use drugs (PWUD).</a:t>
            </a:r>
          </a:p>
          <a:p>
            <a:pPr marL="344488" indent="-344488"/>
            <a:r>
              <a:rPr lang="en-US" sz="900" dirty="0"/>
              <a:t>Base: All respondents (n=1,200)</a:t>
            </a:r>
          </a:p>
        </p:txBody>
      </p:sp>
      <p:graphicFrame>
        <p:nvGraphicFramePr>
          <p:cNvPr id="15" name="Table 14">
            <a:extLst>
              <a:ext uri="{FF2B5EF4-FFF2-40B4-BE49-F238E27FC236}">
                <a16:creationId xmlns:a16="http://schemas.microsoft.com/office/drawing/2014/main" id="{B00D9ED9-109A-660E-56CE-306DD4426144}"/>
              </a:ext>
            </a:extLst>
          </p:cNvPr>
          <p:cNvGraphicFramePr>
            <a:graphicFrameLocks noGrp="1"/>
          </p:cNvGraphicFramePr>
          <p:nvPr>
            <p:extLst>
              <p:ext uri="{D42A27DB-BD31-4B8C-83A1-F6EECF244321}">
                <p14:modId xmlns:p14="http://schemas.microsoft.com/office/powerpoint/2010/main" val="1384664218"/>
              </p:ext>
            </p:extLst>
          </p:nvPr>
        </p:nvGraphicFramePr>
        <p:xfrm>
          <a:off x="257258" y="541203"/>
          <a:ext cx="8229600" cy="41148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985240127"/>
                    </a:ext>
                  </a:extLst>
                </a:gridCol>
              </a:tblGrid>
              <a:tr h="182880">
                <a:tc>
                  <a:txBody>
                    <a:bodyPr/>
                    <a:lstStyle/>
                    <a:p>
                      <a:pPr>
                        <a:lnSpc>
                          <a:spcPct val="90000"/>
                        </a:lnSpc>
                        <a:spcAft>
                          <a:spcPts val="300"/>
                        </a:spcAft>
                      </a:pPr>
                      <a:r>
                        <a:rPr lang="en-US" sz="1000" b="0" dirty="0">
                          <a:solidFill>
                            <a:srgbClr val="58595B"/>
                          </a:solidFill>
                        </a:rPr>
                        <a:t>Among three approaches to addressing drug use among people who use drugs, British Columbians are most supportive (69% support) of focusing on treatment as a public health issue. About half (46%) of residents say they support focusing on treating drugs as a criminal issue, while nearly four-in-ten (38%) support treating drug use with alternate approaches.</a:t>
                      </a:r>
                    </a:p>
                  </a:txBody>
                  <a:tcPr marT="0" marB="0" anchor="ctr">
                    <a:lnL w="38100" cap="flat" cmpd="sng" algn="ctr">
                      <a:solidFill>
                        <a:srgbClr val="0161AB"/>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49172959"/>
                  </a:ext>
                </a:extLst>
              </a:tr>
            </a:tbl>
          </a:graphicData>
        </a:graphic>
      </p:graphicFrame>
      <p:graphicFrame>
        <p:nvGraphicFramePr>
          <p:cNvPr id="2" name="Chart Placeholder 5">
            <a:extLst>
              <a:ext uri="{FF2B5EF4-FFF2-40B4-BE49-F238E27FC236}">
                <a16:creationId xmlns:a16="http://schemas.microsoft.com/office/drawing/2014/main" id="{DC607072-0036-E5F3-05E0-469622A8674D}"/>
              </a:ext>
            </a:extLst>
          </p:cNvPr>
          <p:cNvGraphicFramePr>
            <a:graphicFrameLocks/>
          </p:cNvGraphicFramePr>
          <p:nvPr>
            <p:extLst>
              <p:ext uri="{D42A27DB-BD31-4B8C-83A1-F6EECF244321}">
                <p14:modId xmlns:p14="http://schemas.microsoft.com/office/powerpoint/2010/main" val="2962660135"/>
              </p:ext>
            </p:extLst>
          </p:nvPr>
        </p:nvGraphicFramePr>
        <p:xfrm>
          <a:off x="233403" y="1241702"/>
          <a:ext cx="77724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943AC41B-B215-E0E1-2AA8-017F55C3B130}"/>
              </a:ext>
            </a:extLst>
          </p:cNvPr>
          <p:cNvSpPr txBox="1"/>
          <p:nvPr/>
        </p:nvSpPr>
        <p:spPr>
          <a:xfrm>
            <a:off x="8096267" y="954128"/>
            <a:ext cx="431529" cy="249299"/>
          </a:xfrm>
          <a:prstGeom prst="rect">
            <a:avLst/>
          </a:prstGeom>
        </p:spPr>
        <p:txBody>
          <a:bodyPr vert="horz" wrap="none" lIns="0" tIns="0" rIns="0" bIns="0" rtlCol="0">
            <a:spAutoFit/>
          </a:bodyPr>
          <a:lstStyle/>
          <a:p>
            <a:pPr marL="4763" marR="0" lvl="0" indent="0" algn="ctr" defTabSz="924282" rtl="0" eaLnBrk="1" fontAlgn="auto" latinLnBrk="0" hangingPunct="1">
              <a:lnSpc>
                <a:spcPct val="8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22223"/>
                </a:solidFill>
                <a:effectLst/>
                <a:uLnTx/>
                <a:uFillTx/>
                <a:latin typeface="Calibri"/>
                <a:ea typeface="+mn-ea"/>
                <a:cs typeface="+mn-cs"/>
              </a:rPr>
              <a:t>Total </a:t>
            </a:r>
          </a:p>
          <a:p>
            <a:pPr marL="4763" marR="0" lvl="0" indent="0" algn="ctr" defTabSz="924282" rtl="0" eaLnBrk="1" fontAlgn="auto" latinLnBrk="0" hangingPunct="1">
              <a:lnSpc>
                <a:spcPct val="8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22223"/>
                </a:solidFill>
                <a:effectLst/>
                <a:uLnTx/>
                <a:uFillTx/>
                <a:latin typeface="Calibri"/>
                <a:ea typeface="+mn-ea"/>
                <a:cs typeface="+mn-cs"/>
              </a:rPr>
              <a:t>Support</a:t>
            </a:r>
          </a:p>
        </p:txBody>
      </p:sp>
      <p:sp>
        <p:nvSpPr>
          <p:cNvPr id="4" name="Oval 3">
            <a:extLst>
              <a:ext uri="{FF2B5EF4-FFF2-40B4-BE49-F238E27FC236}">
                <a16:creationId xmlns:a16="http://schemas.microsoft.com/office/drawing/2014/main" id="{CE54448C-30E9-EEA0-D7FD-7138A60B26AF}"/>
              </a:ext>
            </a:extLst>
          </p:cNvPr>
          <p:cNvSpPr/>
          <p:nvPr/>
        </p:nvSpPr>
        <p:spPr>
          <a:xfrm>
            <a:off x="8174871" y="1514037"/>
            <a:ext cx="274320" cy="274320"/>
          </a:xfrm>
          <a:prstGeom prst="ellipse">
            <a:avLst/>
          </a:prstGeom>
          <a:gradFill flip="none" rotWithShape="0">
            <a:gsLst>
              <a:gs pos="50000">
                <a:srgbClr val="0070C0"/>
              </a:gs>
              <a:gs pos="100000">
                <a:schemeClr val="tx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24282" rtl="0" eaLnBrk="1" fontAlgn="auto" latinLnBrk="0" hangingPunct="1">
              <a:lnSpc>
                <a:spcPct val="100000"/>
              </a:lnSpc>
              <a:spcBef>
                <a:spcPts val="0"/>
              </a:spcBef>
              <a:spcAft>
                <a:spcPts val="0"/>
              </a:spcAft>
              <a:buClrTx/>
              <a:buSzTx/>
              <a:buFontTx/>
              <a:buNone/>
              <a:tabLst/>
              <a:defRPr/>
            </a:pPr>
            <a:r>
              <a:rPr lang="en-US" sz="900" b="1" dirty="0">
                <a:solidFill>
                  <a:prstClr val="white"/>
                </a:solidFill>
                <a:latin typeface="Calibri"/>
              </a:rPr>
              <a:t>69</a:t>
            </a:r>
            <a:r>
              <a:rPr kumimoji="0" lang="en-US" sz="900" b="1" i="0" u="none" strike="noStrike" kern="1200" cap="none" spc="0" normalizeH="0" baseline="0" noProof="0" dirty="0">
                <a:ln>
                  <a:noFill/>
                </a:ln>
                <a:solidFill>
                  <a:prstClr val="white"/>
                </a:solidFill>
                <a:effectLst/>
                <a:uLnTx/>
                <a:uFillTx/>
                <a:latin typeface="Calibri"/>
                <a:ea typeface="+mn-ea"/>
                <a:cs typeface="+mn-cs"/>
              </a:rPr>
              <a:t>%</a:t>
            </a:r>
          </a:p>
        </p:txBody>
      </p:sp>
      <p:sp>
        <p:nvSpPr>
          <p:cNvPr id="5" name="Oval 4">
            <a:extLst>
              <a:ext uri="{FF2B5EF4-FFF2-40B4-BE49-F238E27FC236}">
                <a16:creationId xmlns:a16="http://schemas.microsoft.com/office/drawing/2014/main" id="{6CE7765B-BA09-6240-C036-B1B66F7FD2CF}"/>
              </a:ext>
            </a:extLst>
          </p:cNvPr>
          <p:cNvSpPr/>
          <p:nvPr/>
        </p:nvSpPr>
        <p:spPr>
          <a:xfrm>
            <a:off x="8174871" y="2372410"/>
            <a:ext cx="274320" cy="274320"/>
          </a:xfrm>
          <a:prstGeom prst="ellipse">
            <a:avLst/>
          </a:prstGeom>
          <a:gradFill flip="none" rotWithShape="0">
            <a:gsLst>
              <a:gs pos="50000">
                <a:srgbClr val="0070C0"/>
              </a:gs>
              <a:gs pos="100000">
                <a:schemeClr val="tx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24282" rtl="0" eaLnBrk="1" fontAlgn="auto" latinLnBrk="0" hangingPunct="1">
              <a:lnSpc>
                <a:spcPct val="100000"/>
              </a:lnSpc>
              <a:spcBef>
                <a:spcPts val="0"/>
              </a:spcBef>
              <a:spcAft>
                <a:spcPts val="0"/>
              </a:spcAft>
              <a:buClrTx/>
              <a:buSzTx/>
              <a:buFontTx/>
              <a:buNone/>
              <a:tabLst/>
              <a:defRPr/>
            </a:pPr>
            <a:r>
              <a:rPr lang="en-US" sz="900" b="1" dirty="0">
                <a:solidFill>
                  <a:prstClr val="white"/>
                </a:solidFill>
                <a:latin typeface="Calibri"/>
              </a:rPr>
              <a:t>46</a:t>
            </a:r>
            <a:r>
              <a:rPr kumimoji="0" lang="en-US" sz="900" b="1" i="0" u="none" strike="noStrike" kern="1200" cap="none" spc="0" normalizeH="0" baseline="0" noProof="0" dirty="0">
                <a:ln>
                  <a:noFill/>
                </a:ln>
                <a:solidFill>
                  <a:prstClr val="white"/>
                </a:solidFill>
                <a:effectLst/>
                <a:uLnTx/>
                <a:uFillTx/>
                <a:latin typeface="Calibri"/>
                <a:ea typeface="+mn-ea"/>
                <a:cs typeface="+mn-cs"/>
              </a:rPr>
              <a:t>%</a:t>
            </a:r>
          </a:p>
        </p:txBody>
      </p:sp>
      <p:sp>
        <p:nvSpPr>
          <p:cNvPr id="6" name="Oval 5">
            <a:extLst>
              <a:ext uri="{FF2B5EF4-FFF2-40B4-BE49-F238E27FC236}">
                <a16:creationId xmlns:a16="http://schemas.microsoft.com/office/drawing/2014/main" id="{44E665D5-4DBE-47D4-B874-8EE28E9631A3}"/>
              </a:ext>
            </a:extLst>
          </p:cNvPr>
          <p:cNvSpPr/>
          <p:nvPr/>
        </p:nvSpPr>
        <p:spPr>
          <a:xfrm>
            <a:off x="8174871" y="3207924"/>
            <a:ext cx="274320" cy="274320"/>
          </a:xfrm>
          <a:prstGeom prst="ellipse">
            <a:avLst/>
          </a:prstGeom>
          <a:gradFill flip="none" rotWithShape="0">
            <a:gsLst>
              <a:gs pos="50000">
                <a:srgbClr val="0070C0"/>
              </a:gs>
              <a:gs pos="100000">
                <a:schemeClr val="tx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24282" rtl="0" eaLnBrk="1" fontAlgn="auto" latinLnBrk="0" hangingPunct="1">
              <a:lnSpc>
                <a:spcPct val="100000"/>
              </a:lnSpc>
              <a:spcBef>
                <a:spcPts val="0"/>
              </a:spcBef>
              <a:spcAft>
                <a:spcPts val="0"/>
              </a:spcAft>
              <a:buClrTx/>
              <a:buSzTx/>
              <a:buFontTx/>
              <a:buNone/>
              <a:tabLst/>
              <a:defRPr/>
            </a:pPr>
            <a:r>
              <a:rPr lang="en-US" sz="900" b="1" dirty="0">
                <a:solidFill>
                  <a:prstClr val="white"/>
                </a:solidFill>
                <a:latin typeface="Calibri"/>
              </a:rPr>
              <a:t>38</a:t>
            </a:r>
            <a:r>
              <a:rPr kumimoji="0" lang="en-US" sz="900" b="1" i="0" u="none" strike="noStrike" kern="1200" cap="none" spc="0" normalizeH="0" baseline="0" noProof="0" dirty="0">
                <a:ln>
                  <a:noFill/>
                </a:ln>
                <a:solidFill>
                  <a:prstClr val="white"/>
                </a:solidFill>
                <a:effectLst/>
                <a:uLnTx/>
                <a:uFillTx/>
                <a:latin typeface="Calibri"/>
                <a:ea typeface="+mn-ea"/>
                <a:cs typeface="+mn-cs"/>
              </a:rPr>
              <a:t>%</a:t>
            </a:r>
          </a:p>
        </p:txBody>
      </p:sp>
      <p:sp>
        <p:nvSpPr>
          <p:cNvPr id="8" name="TextBox 7">
            <a:extLst>
              <a:ext uri="{FF2B5EF4-FFF2-40B4-BE49-F238E27FC236}">
                <a16:creationId xmlns:a16="http://schemas.microsoft.com/office/drawing/2014/main" id="{7BDD233F-F994-4ADE-C4C5-DF3D0FEBBF48}"/>
              </a:ext>
            </a:extLst>
          </p:cNvPr>
          <p:cNvSpPr txBox="1"/>
          <p:nvPr/>
        </p:nvSpPr>
        <p:spPr>
          <a:xfrm>
            <a:off x="8619016" y="956936"/>
            <a:ext cx="413896" cy="249299"/>
          </a:xfrm>
          <a:prstGeom prst="rect">
            <a:avLst/>
          </a:prstGeom>
        </p:spPr>
        <p:txBody>
          <a:bodyPr vert="horz" wrap="none" lIns="0" tIns="0" rIns="0" bIns="0" rtlCol="0">
            <a:spAutoFit/>
          </a:bodyPr>
          <a:lstStyle/>
          <a:p>
            <a:pPr marL="4763" marR="0" lvl="0" indent="0" algn="ctr" defTabSz="924282" rtl="0" eaLnBrk="1" fontAlgn="auto" latinLnBrk="0" hangingPunct="1">
              <a:lnSpc>
                <a:spcPct val="8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22223"/>
                </a:solidFill>
                <a:effectLst/>
                <a:uLnTx/>
                <a:uFillTx/>
                <a:latin typeface="Calibri"/>
                <a:ea typeface="+mn-ea"/>
                <a:cs typeface="+mn-cs"/>
              </a:rPr>
              <a:t>Total </a:t>
            </a:r>
          </a:p>
          <a:p>
            <a:pPr marL="4763" marR="0" lvl="0" indent="0" algn="ctr" defTabSz="924282" rtl="0" eaLnBrk="1" fontAlgn="auto" latinLnBrk="0" hangingPunct="1">
              <a:lnSpc>
                <a:spcPct val="8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22223"/>
                </a:solidFill>
                <a:effectLst/>
                <a:uLnTx/>
                <a:uFillTx/>
                <a:latin typeface="Calibri"/>
                <a:ea typeface="+mn-ea"/>
                <a:cs typeface="+mn-cs"/>
              </a:rPr>
              <a:t>Oppose</a:t>
            </a:r>
          </a:p>
        </p:txBody>
      </p:sp>
      <p:sp>
        <p:nvSpPr>
          <p:cNvPr id="9" name="Oval 8">
            <a:extLst>
              <a:ext uri="{FF2B5EF4-FFF2-40B4-BE49-F238E27FC236}">
                <a16:creationId xmlns:a16="http://schemas.microsoft.com/office/drawing/2014/main" id="{DF53B705-D66A-F359-9E21-0BCFE9B19830}"/>
              </a:ext>
            </a:extLst>
          </p:cNvPr>
          <p:cNvSpPr/>
          <p:nvPr/>
        </p:nvSpPr>
        <p:spPr>
          <a:xfrm>
            <a:off x="8688804" y="1516845"/>
            <a:ext cx="274320" cy="274320"/>
          </a:xfrm>
          <a:prstGeom prst="ellipse">
            <a:avLst/>
          </a:prstGeom>
          <a:gradFill flip="none" rotWithShape="0">
            <a:gsLst>
              <a:gs pos="50000">
                <a:srgbClr val="FF0000"/>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24282" rtl="0" eaLnBrk="1" fontAlgn="auto" latinLnBrk="0" hangingPunct="1">
              <a:lnSpc>
                <a:spcPct val="100000"/>
              </a:lnSpc>
              <a:spcBef>
                <a:spcPts val="0"/>
              </a:spcBef>
              <a:spcAft>
                <a:spcPts val="0"/>
              </a:spcAft>
              <a:buClrTx/>
              <a:buSzTx/>
              <a:buFontTx/>
              <a:buNone/>
              <a:tabLst/>
              <a:defRPr/>
            </a:pPr>
            <a:r>
              <a:rPr lang="en-US" sz="900" b="1" dirty="0">
                <a:solidFill>
                  <a:prstClr val="white"/>
                </a:solidFill>
                <a:latin typeface="Calibri"/>
              </a:rPr>
              <a:t>12</a:t>
            </a:r>
            <a:r>
              <a:rPr kumimoji="0" lang="en-US" sz="900" b="1" i="0" u="none" strike="noStrike" kern="1200" cap="none" spc="0" normalizeH="0" baseline="0" noProof="0" dirty="0">
                <a:ln>
                  <a:noFill/>
                </a:ln>
                <a:solidFill>
                  <a:prstClr val="white"/>
                </a:solidFill>
                <a:effectLst/>
                <a:uLnTx/>
                <a:uFillTx/>
                <a:latin typeface="Calibri"/>
                <a:ea typeface="+mn-ea"/>
                <a:cs typeface="+mn-cs"/>
              </a:rPr>
              <a:t>%</a:t>
            </a:r>
          </a:p>
        </p:txBody>
      </p:sp>
      <p:sp>
        <p:nvSpPr>
          <p:cNvPr id="10" name="Oval 9">
            <a:extLst>
              <a:ext uri="{FF2B5EF4-FFF2-40B4-BE49-F238E27FC236}">
                <a16:creationId xmlns:a16="http://schemas.microsoft.com/office/drawing/2014/main" id="{FAFEF576-F044-1A61-BAAE-3406AE04C4ED}"/>
              </a:ext>
            </a:extLst>
          </p:cNvPr>
          <p:cNvSpPr/>
          <p:nvPr/>
        </p:nvSpPr>
        <p:spPr>
          <a:xfrm>
            <a:off x="8688804" y="2375218"/>
            <a:ext cx="274320" cy="274320"/>
          </a:xfrm>
          <a:prstGeom prst="ellipse">
            <a:avLst/>
          </a:prstGeom>
          <a:gradFill flip="none" rotWithShape="0">
            <a:gsLst>
              <a:gs pos="50000">
                <a:srgbClr val="FF0000"/>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a:ea typeface="+mn-ea"/>
                <a:cs typeface="+mn-cs"/>
              </a:rPr>
              <a:t>25%</a:t>
            </a:r>
          </a:p>
        </p:txBody>
      </p:sp>
      <p:sp>
        <p:nvSpPr>
          <p:cNvPr id="11" name="Oval 10">
            <a:extLst>
              <a:ext uri="{FF2B5EF4-FFF2-40B4-BE49-F238E27FC236}">
                <a16:creationId xmlns:a16="http://schemas.microsoft.com/office/drawing/2014/main" id="{5A025FD7-93C8-3C9A-C074-A95073D10434}"/>
              </a:ext>
            </a:extLst>
          </p:cNvPr>
          <p:cNvSpPr/>
          <p:nvPr/>
        </p:nvSpPr>
        <p:spPr>
          <a:xfrm>
            <a:off x="8688804" y="3210732"/>
            <a:ext cx="274320" cy="274320"/>
          </a:xfrm>
          <a:prstGeom prst="ellipse">
            <a:avLst/>
          </a:prstGeom>
          <a:gradFill flip="none" rotWithShape="0">
            <a:gsLst>
              <a:gs pos="50000">
                <a:srgbClr val="FF0000"/>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24282" rtl="0" eaLnBrk="1" fontAlgn="auto" latinLnBrk="0" hangingPunct="1">
              <a:lnSpc>
                <a:spcPct val="100000"/>
              </a:lnSpc>
              <a:spcBef>
                <a:spcPts val="0"/>
              </a:spcBef>
              <a:spcAft>
                <a:spcPts val="0"/>
              </a:spcAft>
              <a:buClrTx/>
              <a:buSzTx/>
              <a:buFontTx/>
              <a:buNone/>
              <a:tabLst/>
              <a:defRPr/>
            </a:pPr>
            <a:r>
              <a:rPr lang="en-US" sz="900" b="1" dirty="0">
                <a:solidFill>
                  <a:prstClr val="white"/>
                </a:solidFill>
                <a:latin typeface="Calibri"/>
              </a:rPr>
              <a:t>33</a:t>
            </a:r>
            <a:r>
              <a:rPr kumimoji="0" lang="en-US" sz="900" b="1" i="0" u="none" strike="noStrike" kern="1200" cap="none" spc="0" normalizeH="0" baseline="0" noProof="0" dirty="0">
                <a:ln>
                  <a:noFill/>
                </a:ln>
                <a:solidFill>
                  <a:prstClr val="white"/>
                </a:solidFill>
                <a:effectLst/>
                <a:uLnTx/>
                <a:uFillTx/>
                <a:latin typeface="Calibri"/>
                <a:ea typeface="+mn-ea"/>
                <a:cs typeface="+mn-cs"/>
              </a:rPr>
              <a:t>%</a:t>
            </a:r>
          </a:p>
        </p:txBody>
      </p:sp>
    </p:spTree>
    <p:extLst>
      <p:ext uri="{BB962C8B-B14F-4D97-AF65-F5344CB8AC3E}">
        <p14:creationId xmlns:p14="http://schemas.microsoft.com/office/powerpoint/2010/main" val="1178610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720DA-30F2-87C8-BB99-2C5282E177E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D224842-8975-2C5C-FD2F-5213F8CFA8EC}"/>
              </a:ext>
            </a:extLst>
          </p:cNvPr>
          <p:cNvSpPr>
            <a:spLocks noGrp="1"/>
          </p:cNvSpPr>
          <p:nvPr>
            <p:ph type="title"/>
          </p:nvPr>
        </p:nvSpPr>
        <p:spPr>
          <a:xfrm>
            <a:off x="257256" y="229800"/>
            <a:ext cx="8646971" cy="249299"/>
          </a:xfrm>
        </p:spPr>
        <p:txBody>
          <a:bodyPr/>
          <a:lstStyle/>
          <a:p>
            <a:r>
              <a:rPr lang="en-US" sz="1800" dirty="0"/>
              <a:t>Support for Approaches to Addressing Drug Use by Demos</a:t>
            </a:r>
            <a:endParaRPr lang="en-US" sz="1400" dirty="0"/>
          </a:p>
        </p:txBody>
      </p:sp>
      <p:sp>
        <p:nvSpPr>
          <p:cNvPr id="12" name="Text Placeholder 11">
            <a:extLst>
              <a:ext uri="{FF2B5EF4-FFF2-40B4-BE49-F238E27FC236}">
                <a16:creationId xmlns:a16="http://schemas.microsoft.com/office/drawing/2014/main" id="{0447C61D-01B1-4DF6-9679-CCFB30B55340}"/>
              </a:ext>
            </a:extLst>
          </p:cNvPr>
          <p:cNvSpPr>
            <a:spLocks noGrp="1"/>
          </p:cNvSpPr>
          <p:nvPr>
            <p:ph type="body" sz="quarter" idx="16"/>
          </p:nvPr>
        </p:nvSpPr>
        <p:spPr/>
        <p:txBody>
          <a:bodyPr>
            <a:noAutofit/>
          </a:bodyPr>
          <a:lstStyle/>
          <a:p>
            <a:pPr marL="344488" indent="-344488"/>
            <a:r>
              <a:rPr lang="en-US" sz="900" dirty="0"/>
              <a:t>Q3.	</a:t>
            </a:r>
            <a:r>
              <a:rPr lang="en-US" sz="900" i="1" dirty="0"/>
              <a:t>Please indicate your level of support for each of the following approaches to addressing drug use among people who use drugs (PWUD).</a:t>
            </a:r>
          </a:p>
          <a:p>
            <a:pPr marL="344488" indent="-344488"/>
            <a:r>
              <a:rPr lang="en-US" sz="900" dirty="0"/>
              <a:t>Base: All respondents (n=1,200)</a:t>
            </a:r>
          </a:p>
        </p:txBody>
      </p:sp>
      <p:graphicFrame>
        <p:nvGraphicFramePr>
          <p:cNvPr id="15" name="Table 14">
            <a:extLst>
              <a:ext uri="{FF2B5EF4-FFF2-40B4-BE49-F238E27FC236}">
                <a16:creationId xmlns:a16="http://schemas.microsoft.com/office/drawing/2014/main" id="{64BA3C7A-C6A4-6346-C035-A40A82A76B8C}"/>
              </a:ext>
            </a:extLst>
          </p:cNvPr>
          <p:cNvGraphicFramePr>
            <a:graphicFrameLocks noGrp="1"/>
          </p:cNvGraphicFramePr>
          <p:nvPr>
            <p:extLst>
              <p:ext uri="{D42A27DB-BD31-4B8C-83A1-F6EECF244321}">
                <p14:modId xmlns:p14="http://schemas.microsoft.com/office/powerpoint/2010/main" val="4118554654"/>
              </p:ext>
            </p:extLst>
          </p:nvPr>
        </p:nvGraphicFramePr>
        <p:xfrm>
          <a:off x="257258" y="541203"/>
          <a:ext cx="8229600" cy="27432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985240127"/>
                    </a:ext>
                  </a:extLst>
                </a:gridCol>
              </a:tblGrid>
              <a:tr h="182880">
                <a:tc>
                  <a:txBody>
                    <a:bodyPr/>
                    <a:lstStyle/>
                    <a:p>
                      <a:pPr>
                        <a:lnSpc>
                          <a:spcPct val="90000"/>
                        </a:lnSpc>
                        <a:spcAft>
                          <a:spcPts val="300"/>
                        </a:spcAft>
                      </a:pPr>
                      <a:r>
                        <a:rPr lang="en-US" sz="1000" b="0" dirty="0">
                          <a:solidFill>
                            <a:srgbClr val="58595B"/>
                          </a:solidFill>
                        </a:rPr>
                        <a:t>Support for the three tested approaches to addressing drug use is mostly consistent across regions and demographics. Treating drug use as a public health issue is the most supported option for all segments.</a:t>
                      </a:r>
                    </a:p>
                  </a:txBody>
                  <a:tcPr marT="0" marB="0" anchor="ctr">
                    <a:lnL w="38100" cap="flat" cmpd="sng" algn="ctr">
                      <a:solidFill>
                        <a:srgbClr val="0161AB"/>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49172959"/>
                  </a:ext>
                </a:extLst>
              </a:tr>
            </a:tbl>
          </a:graphicData>
        </a:graphic>
      </p:graphicFrame>
      <p:graphicFrame>
        <p:nvGraphicFramePr>
          <p:cNvPr id="13" name="Table 12">
            <a:extLst>
              <a:ext uri="{FF2B5EF4-FFF2-40B4-BE49-F238E27FC236}">
                <a16:creationId xmlns:a16="http://schemas.microsoft.com/office/drawing/2014/main" id="{69F5369C-331E-7AB9-35C0-A8ADF49B7BAA}"/>
              </a:ext>
            </a:extLst>
          </p:cNvPr>
          <p:cNvGraphicFramePr>
            <a:graphicFrameLocks noGrp="1"/>
          </p:cNvGraphicFramePr>
          <p:nvPr>
            <p:extLst>
              <p:ext uri="{D42A27DB-BD31-4B8C-83A1-F6EECF244321}">
                <p14:modId xmlns:p14="http://schemas.microsoft.com/office/powerpoint/2010/main" val="1364445572"/>
              </p:ext>
            </p:extLst>
          </p:nvPr>
        </p:nvGraphicFramePr>
        <p:xfrm>
          <a:off x="257256" y="1509636"/>
          <a:ext cx="8668512" cy="1758996"/>
        </p:xfrm>
        <a:graphic>
          <a:graphicData uri="http://schemas.openxmlformats.org/drawingml/2006/table">
            <a:tbl>
              <a:tblPr firstRow="1">
                <a:tableStyleId>{5C22544A-7EE6-4342-B048-85BDC9FD1C3A}</a:tableStyleId>
              </a:tblPr>
              <a:tblGrid>
                <a:gridCol w="1828800">
                  <a:extLst>
                    <a:ext uri="{9D8B030D-6E8A-4147-A177-3AD203B41FA5}">
                      <a16:colId xmlns:a16="http://schemas.microsoft.com/office/drawing/2014/main" val="1147291818"/>
                    </a:ext>
                  </a:extLst>
                </a:gridCol>
                <a:gridCol w="402336">
                  <a:extLst>
                    <a:ext uri="{9D8B030D-6E8A-4147-A177-3AD203B41FA5}">
                      <a16:colId xmlns:a16="http://schemas.microsoft.com/office/drawing/2014/main" val="973370512"/>
                    </a:ext>
                  </a:extLst>
                </a:gridCol>
                <a:gridCol w="402336">
                  <a:extLst>
                    <a:ext uri="{9D8B030D-6E8A-4147-A177-3AD203B41FA5}">
                      <a16:colId xmlns:a16="http://schemas.microsoft.com/office/drawing/2014/main" val="2327441085"/>
                    </a:ext>
                  </a:extLst>
                </a:gridCol>
                <a:gridCol w="402336">
                  <a:extLst>
                    <a:ext uri="{9D8B030D-6E8A-4147-A177-3AD203B41FA5}">
                      <a16:colId xmlns:a16="http://schemas.microsoft.com/office/drawing/2014/main" val="2810206202"/>
                    </a:ext>
                  </a:extLst>
                </a:gridCol>
                <a:gridCol w="402336">
                  <a:extLst>
                    <a:ext uri="{9D8B030D-6E8A-4147-A177-3AD203B41FA5}">
                      <a16:colId xmlns:a16="http://schemas.microsoft.com/office/drawing/2014/main" val="1113714539"/>
                    </a:ext>
                  </a:extLst>
                </a:gridCol>
                <a:gridCol w="402336">
                  <a:extLst>
                    <a:ext uri="{9D8B030D-6E8A-4147-A177-3AD203B41FA5}">
                      <a16:colId xmlns:a16="http://schemas.microsoft.com/office/drawing/2014/main" val="868573882"/>
                    </a:ext>
                  </a:extLst>
                </a:gridCol>
                <a:gridCol w="402336">
                  <a:extLst>
                    <a:ext uri="{9D8B030D-6E8A-4147-A177-3AD203B41FA5}">
                      <a16:colId xmlns:a16="http://schemas.microsoft.com/office/drawing/2014/main" val="1180157765"/>
                    </a:ext>
                  </a:extLst>
                </a:gridCol>
                <a:gridCol w="402336">
                  <a:extLst>
                    <a:ext uri="{9D8B030D-6E8A-4147-A177-3AD203B41FA5}">
                      <a16:colId xmlns:a16="http://schemas.microsoft.com/office/drawing/2014/main" val="561300203"/>
                    </a:ext>
                  </a:extLst>
                </a:gridCol>
                <a:gridCol w="402336">
                  <a:extLst>
                    <a:ext uri="{9D8B030D-6E8A-4147-A177-3AD203B41FA5}">
                      <a16:colId xmlns:a16="http://schemas.microsoft.com/office/drawing/2014/main" val="313554991"/>
                    </a:ext>
                  </a:extLst>
                </a:gridCol>
                <a:gridCol w="402336">
                  <a:extLst>
                    <a:ext uri="{9D8B030D-6E8A-4147-A177-3AD203B41FA5}">
                      <a16:colId xmlns:a16="http://schemas.microsoft.com/office/drawing/2014/main" val="2347514572"/>
                    </a:ext>
                  </a:extLst>
                </a:gridCol>
                <a:gridCol w="402336">
                  <a:extLst>
                    <a:ext uri="{9D8B030D-6E8A-4147-A177-3AD203B41FA5}">
                      <a16:colId xmlns:a16="http://schemas.microsoft.com/office/drawing/2014/main" val="3793862785"/>
                    </a:ext>
                  </a:extLst>
                </a:gridCol>
                <a:gridCol w="402336">
                  <a:extLst>
                    <a:ext uri="{9D8B030D-6E8A-4147-A177-3AD203B41FA5}">
                      <a16:colId xmlns:a16="http://schemas.microsoft.com/office/drawing/2014/main" val="2497729940"/>
                    </a:ext>
                  </a:extLst>
                </a:gridCol>
                <a:gridCol w="402336">
                  <a:extLst>
                    <a:ext uri="{9D8B030D-6E8A-4147-A177-3AD203B41FA5}">
                      <a16:colId xmlns:a16="http://schemas.microsoft.com/office/drawing/2014/main" val="808705407"/>
                    </a:ext>
                  </a:extLst>
                </a:gridCol>
                <a:gridCol w="402336">
                  <a:extLst>
                    <a:ext uri="{9D8B030D-6E8A-4147-A177-3AD203B41FA5}">
                      <a16:colId xmlns:a16="http://schemas.microsoft.com/office/drawing/2014/main" val="118827611"/>
                    </a:ext>
                  </a:extLst>
                </a:gridCol>
                <a:gridCol w="402336">
                  <a:extLst>
                    <a:ext uri="{9D8B030D-6E8A-4147-A177-3AD203B41FA5}">
                      <a16:colId xmlns:a16="http://schemas.microsoft.com/office/drawing/2014/main" val="3225919732"/>
                    </a:ext>
                  </a:extLst>
                </a:gridCol>
                <a:gridCol w="402336">
                  <a:extLst>
                    <a:ext uri="{9D8B030D-6E8A-4147-A177-3AD203B41FA5}">
                      <a16:colId xmlns:a16="http://schemas.microsoft.com/office/drawing/2014/main" val="3522139772"/>
                    </a:ext>
                  </a:extLst>
                </a:gridCol>
                <a:gridCol w="402336">
                  <a:extLst>
                    <a:ext uri="{9D8B030D-6E8A-4147-A177-3AD203B41FA5}">
                      <a16:colId xmlns:a16="http://schemas.microsoft.com/office/drawing/2014/main" val="2921648314"/>
                    </a:ext>
                  </a:extLst>
                </a:gridCol>
                <a:gridCol w="402336">
                  <a:extLst>
                    <a:ext uri="{9D8B030D-6E8A-4147-A177-3AD203B41FA5}">
                      <a16:colId xmlns:a16="http://schemas.microsoft.com/office/drawing/2014/main" val="3116785237"/>
                    </a:ext>
                  </a:extLst>
                </a:gridCol>
              </a:tblGrid>
              <a:tr h="0">
                <a:tc>
                  <a:txBody>
                    <a:bodyPr/>
                    <a:lstStyle/>
                    <a:p>
                      <a:pPr algn="l" fontAlgn="ctr"/>
                      <a:endParaRPr lang="en-US" sz="1000" b="1" i="0" u="none" strike="noStrike" dirty="0">
                        <a:solidFill>
                          <a:srgbClr val="FFFFFF"/>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endParaRPr lang="en-US" sz="1000" b="1" i="0" u="none" strike="noStrike" dirty="0">
                        <a:solidFill>
                          <a:schemeClr val="bg1"/>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gridSpan="5">
                  <a:txBody>
                    <a:bodyPr/>
                    <a:lstStyle/>
                    <a:p>
                      <a:pPr algn="ctr" fontAlgn="ctr"/>
                      <a:r>
                        <a:rPr lang="en-US" sz="900" b="1" i="0" u="none" strike="noStrike" dirty="0">
                          <a:solidFill>
                            <a:srgbClr val="FFFFFF"/>
                          </a:solidFill>
                          <a:effectLst/>
                          <a:latin typeface="+mn-lt"/>
                        </a:rPr>
                        <a:t>Region</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fontAlgn="ctr">
                        <a:lnSpc>
                          <a:spcPct val="100000"/>
                        </a:lnSpc>
                      </a:pPr>
                      <a:r>
                        <a:rPr lang="en-US" sz="900" b="1" i="0" u="none" strike="noStrike" dirty="0">
                          <a:solidFill>
                            <a:srgbClr val="FFFFFF"/>
                          </a:solidFill>
                          <a:effectLst/>
                          <a:latin typeface="+mn-lt"/>
                        </a:rPr>
                        <a:t>Sex</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4">
                  <a:txBody>
                    <a:bodyPr/>
                    <a:lstStyle/>
                    <a:p>
                      <a:pPr algn="ctr" fontAlgn="ctr">
                        <a:lnSpc>
                          <a:spcPct val="100000"/>
                        </a:lnSpc>
                      </a:pPr>
                      <a:r>
                        <a:rPr lang="en-US" sz="900" b="1" i="0" u="none" strike="noStrike" dirty="0">
                          <a:solidFill>
                            <a:srgbClr val="FFFFFF"/>
                          </a:solidFill>
                          <a:effectLst/>
                          <a:latin typeface="+mn-lt"/>
                        </a:rPr>
                        <a:t>Age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en-US"/>
                    </a:p>
                  </a:txBody>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gn="ctr" fontAlgn="ctr">
                        <a:lnSpc>
                          <a:spcPct val="100000"/>
                        </a:lnSpc>
                      </a:pPr>
                      <a:r>
                        <a:rPr lang="en-US" sz="900" b="1" i="0" u="none" strike="noStrike" dirty="0">
                          <a:solidFill>
                            <a:srgbClr val="FFFFFF"/>
                          </a:solidFill>
                          <a:effectLst/>
                          <a:latin typeface="+mn-lt"/>
                        </a:rPr>
                        <a:t>Education</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fontAlgn="ctr">
                        <a:lnSpc>
                          <a:spcPct val="100000"/>
                        </a:lnSpc>
                      </a:pPr>
                      <a:r>
                        <a:rPr lang="en-US" sz="900" b="1" i="0" u="none" strike="noStrike" dirty="0">
                          <a:solidFill>
                            <a:srgbClr val="FFFFFF"/>
                          </a:solidFill>
                          <a:effectLst/>
                          <a:latin typeface="+mn-lt"/>
                        </a:rPr>
                        <a:t>Race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07565686"/>
                  </a:ext>
                </a:extLst>
              </a:tr>
              <a:tr h="0">
                <a:tc>
                  <a:txBody>
                    <a:bodyPr/>
                    <a:lstStyle/>
                    <a:p>
                      <a:pPr algn="l" fontAlgn="ctr"/>
                      <a:endParaRPr lang="en-US" sz="1000" b="1" i="0" u="none" strike="noStrike" dirty="0">
                        <a:solidFill>
                          <a:srgbClr val="FFFFFF"/>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marL="0" marR="0" lvl="0" indent="0" algn="ctr" defTabSz="924282" rtl="0" eaLnBrk="1" fontAlgn="ctr" latinLnBrk="0" hangingPunct="1">
                        <a:lnSpc>
                          <a:spcPct val="80000"/>
                        </a:lnSpc>
                        <a:spcBef>
                          <a:spcPts val="0"/>
                        </a:spcBef>
                        <a:spcAft>
                          <a:spcPts val="0"/>
                        </a:spcAft>
                        <a:buClrTx/>
                        <a:buSzTx/>
                        <a:buFontTx/>
                        <a:buNone/>
                        <a:tabLst/>
                        <a:defRPr/>
                      </a:pPr>
                      <a:r>
                        <a:rPr lang="en-US" sz="900" b="1" i="0" u="none" strike="noStrike" dirty="0">
                          <a:solidFill>
                            <a:schemeClr val="bg1"/>
                          </a:solidFill>
                          <a:effectLst/>
                          <a:latin typeface="+mn-lt"/>
                        </a:rPr>
                        <a:t>Total</a:t>
                      </a: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Van Coastal</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Fraser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Island</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Interior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North</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Male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Female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Gen Z</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Millennial</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Gen X</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Boomer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HS or Less</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Some PostSec</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Univ Grad</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White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Non- White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00206986"/>
                  </a:ext>
                </a:extLst>
              </a:tr>
              <a:tr h="182880">
                <a:tc>
                  <a:txBody>
                    <a:bodyPr/>
                    <a:lstStyle/>
                    <a:p>
                      <a:pPr marL="61913" indent="-61913" algn="l" fontAlgn="ctr"/>
                      <a:r>
                        <a:rPr lang="en-US" sz="900" b="0" u="none" strike="noStrike" dirty="0">
                          <a:effectLst/>
                          <a:latin typeface="+mn-lt"/>
                        </a:rPr>
                        <a:t>Sample Size</a:t>
                      </a:r>
                      <a:endParaRPr lang="en-US" sz="900" b="0" i="0" u="none" strike="noStrike" dirty="0">
                        <a:effectLst/>
                        <a:latin typeface="+mn-lt"/>
                      </a:endParaRPr>
                    </a:p>
                  </a:txBody>
                  <a:tcPr marL="7158" marR="7158" marT="7158" marB="9144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1,200</a:t>
                      </a:r>
                    </a:p>
                  </a:txBody>
                  <a:tcPr marL="7620" marR="7620" marT="762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240</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426</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214</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194</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53</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555</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630</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147</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373</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317</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363</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282</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507</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411</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776</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289</a:t>
                      </a:r>
                      <a:endParaRPr lang="en-US" sz="900" b="0" i="0" u="none" strike="noStrike" kern="1200" dirty="0">
                        <a:solidFill>
                          <a:schemeClr val="dk1"/>
                        </a:solidFill>
                        <a:effectLst/>
                        <a:latin typeface="Calibri" panose="020F0502020204030204" pitchFamily="34" charset="0"/>
                        <a:ea typeface="+mn-ea"/>
                        <a:cs typeface="+mn-cs"/>
                      </a:endParaRP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4258415"/>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Focus on treating drug use as a public health issue (e.g., access to health and social services such as harm reduction, drug treatment, and recovery programs)</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73%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68%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69%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70%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68%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096741"/>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Focus on treating drug use as a criminal issue (e.g., police enforcement, criminal charges, jail time)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45%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44%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49%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44%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43%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055527799"/>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Focus on treating drug use with alternate approaches (e.g., regulation, legalization)</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47%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34%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29%</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5921022"/>
                  </a:ext>
                </a:extLst>
              </a:tr>
            </a:tbl>
          </a:graphicData>
        </a:graphic>
      </p:graphicFrame>
      <p:sp>
        <p:nvSpPr>
          <p:cNvPr id="14" name="TextBox 13">
            <a:extLst>
              <a:ext uri="{FF2B5EF4-FFF2-40B4-BE49-F238E27FC236}">
                <a16:creationId xmlns:a16="http://schemas.microsoft.com/office/drawing/2014/main" id="{9E2F8347-8066-0AC9-62DB-30FE8220E005}"/>
              </a:ext>
            </a:extLst>
          </p:cNvPr>
          <p:cNvSpPr txBox="1"/>
          <p:nvPr/>
        </p:nvSpPr>
        <p:spPr>
          <a:xfrm>
            <a:off x="4158701" y="1259415"/>
            <a:ext cx="865622" cy="184666"/>
          </a:xfrm>
          <a:prstGeom prst="rect">
            <a:avLst/>
          </a:prstGeom>
        </p:spPr>
        <p:txBody>
          <a:bodyPr vert="horz" wrap="none" lIns="0" tIns="0" rIns="0" bIns="0" rtlCol="0">
            <a:spAutoFit/>
          </a:bodyPr>
          <a:lstStyle/>
          <a:p>
            <a:pPr marL="4763" marR="0" lvl="0" indent="0" algn="l" defTabSz="92428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22223"/>
                </a:solidFill>
                <a:effectLst/>
                <a:uLnTx/>
                <a:uFillTx/>
                <a:latin typeface="Calibri"/>
                <a:ea typeface="+mn-ea"/>
                <a:cs typeface="+mn-cs"/>
              </a:rPr>
              <a:t>Total Support</a:t>
            </a:r>
          </a:p>
        </p:txBody>
      </p:sp>
      <p:sp>
        <p:nvSpPr>
          <p:cNvPr id="16" name="TextBox 15">
            <a:extLst>
              <a:ext uri="{FF2B5EF4-FFF2-40B4-BE49-F238E27FC236}">
                <a16:creationId xmlns:a16="http://schemas.microsoft.com/office/drawing/2014/main" id="{4090E695-8D0F-D79A-223C-06B69730AD41}"/>
              </a:ext>
            </a:extLst>
          </p:cNvPr>
          <p:cNvSpPr txBox="1"/>
          <p:nvPr/>
        </p:nvSpPr>
        <p:spPr>
          <a:xfrm>
            <a:off x="6938175" y="3334187"/>
            <a:ext cx="985526" cy="138499"/>
          </a:xfrm>
          <a:prstGeom prst="rect">
            <a:avLst/>
          </a:prstGeom>
          <a:solidFill>
            <a:schemeClr val="accent6">
              <a:lumMod val="40000"/>
              <a:lumOff val="60000"/>
            </a:schemeClr>
          </a:solidFill>
        </p:spPr>
        <p:txBody>
          <a:bodyPr vert="horz" wrap="none" lIns="45720" tIns="0" rIns="45720" bIns="0" rtlCol="0">
            <a:spAutoFit/>
          </a:bodyPr>
          <a:lstStyle/>
          <a:p>
            <a:pPr marL="4763"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22223"/>
                </a:solidFill>
                <a:effectLst/>
                <a:uLnTx/>
                <a:uFillTx/>
                <a:latin typeface="Calibri"/>
                <a:ea typeface="+mn-ea"/>
                <a:cs typeface="+mn-cs"/>
              </a:rPr>
              <a:t>Statistically higher</a:t>
            </a:r>
          </a:p>
        </p:txBody>
      </p:sp>
      <p:sp>
        <p:nvSpPr>
          <p:cNvPr id="17" name="TextBox 16">
            <a:extLst>
              <a:ext uri="{FF2B5EF4-FFF2-40B4-BE49-F238E27FC236}">
                <a16:creationId xmlns:a16="http://schemas.microsoft.com/office/drawing/2014/main" id="{D745D61C-6F75-CFB0-FE74-A96BDFB823C2}"/>
              </a:ext>
            </a:extLst>
          </p:cNvPr>
          <p:cNvSpPr txBox="1"/>
          <p:nvPr/>
        </p:nvSpPr>
        <p:spPr>
          <a:xfrm>
            <a:off x="7925013" y="3334187"/>
            <a:ext cx="955069" cy="138499"/>
          </a:xfrm>
          <a:prstGeom prst="rect">
            <a:avLst/>
          </a:prstGeom>
          <a:solidFill>
            <a:schemeClr val="bg1">
              <a:lumMod val="85000"/>
            </a:schemeClr>
          </a:solidFill>
        </p:spPr>
        <p:txBody>
          <a:bodyPr vert="horz" wrap="none" lIns="45720" tIns="0" rIns="45720" bIns="0" rtlCol="0">
            <a:spAutoFit/>
          </a:bodyPr>
          <a:lstStyle/>
          <a:p>
            <a:pPr marL="4763"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22223"/>
                </a:solidFill>
                <a:effectLst/>
                <a:uLnTx/>
                <a:uFillTx/>
                <a:latin typeface="Calibri"/>
                <a:ea typeface="+mn-ea"/>
                <a:cs typeface="+mn-cs"/>
              </a:rPr>
              <a:t>Statistically lower</a:t>
            </a:r>
          </a:p>
        </p:txBody>
      </p:sp>
    </p:spTree>
    <p:extLst>
      <p:ext uri="{BB962C8B-B14F-4D97-AF65-F5344CB8AC3E}">
        <p14:creationId xmlns:p14="http://schemas.microsoft.com/office/powerpoint/2010/main" val="2372427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06520-EAA9-661D-325B-B080FB993BE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51CD354-C42A-6FF1-A892-E916AED71223}"/>
              </a:ext>
            </a:extLst>
          </p:cNvPr>
          <p:cNvSpPr>
            <a:spLocks noGrp="1"/>
          </p:cNvSpPr>
          <p:nvPr>
            <p:ph type="title"/>
          </p:nvPr>
        </p:nvSpPr>
        <p:spPr>
          <a:xfrm>
            <a:off x="257256" y="229800"/>
            <a:ext cx="8646971" cy="249299"/>
          </a:xfrm>
        </p:spPr>
        <p:txBody>
          <a:bodyPr/>
          <a:lstStyle/>
          <a:p>
            <a:r>
              <a:rPr lang="en-US" sz="1800" dirty="0"/>
              <a:t>Agreement Politics Impacts Personal Support for Decriminalization Policy </a:t>
            </a:r>
            <a:endParaRPr lang="en-US" sz="1400" dirty="0"/>
          </a:p>
        </p:txBody>
      </p:sp>
      <p:sp>
        <p:nvSpPr>
          <p:cNvPr id="12" name="Text Placeholder 11">
            <a:extLst>
              <a:ext uri="{FF2B5EF4-FFF2-40B4-BE49-F238E27FC236}">
                <a16:creationId xmlns:a16="http://schemas.microsoft.com/office/drawing/2014/main" id="{F63CDA73-E415-18DF-E1A7-9AABC4E540BC}"/>
              </a:ext>
            </a:extLst>
          </p:cNvPr>
          <p:cNvSpPr>
            <a:spLocks noGrp="1"/>
          </p:cNvSpPr>
          <p:nvPr>
            <p:ph type="body" sz="quarter" idx="16"/>
          </p:nvPr>
        </p:nvSpPr>
        <p:spPr/>
        <p:txBody>
          <a:bodyPr>
            <a:noAutofit/>
          </a:bodyPr>
          <a:lstStyle/>
          <a:p>
            <a:pPr marL="344488" indent="-344488"/>
            <a:r>
              <a:rPr lang="en-US" sz="900" dirty="0"/>
              <a:t>Q4.	</a:t>
            </a:r>
            <a:r>
              <a:rPr lang="en-US" sz="900" i="1" dirty="0"/>
              <a:t>To what extent do you agree or disagree that politics, political ideologies, or politically-driven decisions influence your level of support for the decriminalization policy? </a:t>
            </a:r>
          </a:p>
          <a:p>
            <a:pPr marL="344488" indent="-344488"/>
            <a:r>
              <a:rPr lang="en-US" sz="900" dirty="0"/>
              <a:t>Base: All respondents (n=1,200)</a:t>
            </a:r>
          </a:p>
        </p:txBody>
      </p:sp>
      <p:graphicFrame>
        <p:nvGraphicFramePr>
          <p:cNvPr id="15" name="Table 14">
            <a:extLst>
              <a:ext uri="{FF2B5EF4-FFF2-40B4-BE49-F238E27FC236}">
                <a16:creationId xmlns:a16="http://schemas.microsoft.com/office/drawing/2014/main" id="{F732E226-A4BD-B963-98EF-3A593EEF331C}"/>
              </a:ext>
            </a:extLst>
          </p:cNvPr>
          <p:cNvGraphicFramePr>
            <a:graphicFrameLocks noGrp="1"/>
          </p:cNvGraphicFramePr>
          <p:nvPr>
            <p:extLst>
              <p:ext uri="{D42A27DB-BD31-4B8C-83A1-F6EECF244321}">
                <p14:modId xmlns:p14="http://schemas.microsoft.com/office/powerpoint/2010/main" val="4173032022"/>
              </p:ext>
            </p:extLst>
          </p:nvPr>
        </p:nvGraphicFramePr>
        <p:xfrm>
          <a:off x="257258" y="541203"/>
          <a:ext cx="8229600" cy="27432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985240127"/>
                    </a:ext>
                  </a:extLst>
                </a:gridCol>
              </a:tblGrid>
              <a:tr h="182880">
                <a:tc>
                  <a:txBody>
                    <a:bodyPr/>
                    <a:lstStyle/>
                    <a:p>
                      <a:pPr>
                        <a:lnSpc>
                          <a:spcPct val="90000"/>
                        </a:lnSpc>
                        <a:spcAft>
                          <a:spcPts val="300"/>
                        </a:spcAft>
                      </a:pPr>
                      <a:r>
                        <a:rPr lang="en-US" sz="1000" b="0" dirty="0">
                          <a:solidFill>
                            <a:srgbClr val="58595B"/>
                          </a:solidFill>
                        </a:rPr>
                        <a:t>Fewer than three-in-ten (27%) BC residents agree that politics, political ideologies, or politically-driven decisions influence their level of support for the decriminalization policy. A similar proportion (31%) disagree that politics has an influence, while one-third (34%) are neutral.</a:t>
                      </a:r>
                    </a:p>
                  </a:txBody>
                  <a:tcPr marT="0" marB="0" anchor="ctr">
                    <a:lnL w="38100" cap="flat" cmpd="sng" algn="ctr">
                      <a:solidFill>
                        <a:srgbClr val="0161AB"/>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49172959"/>
                  </a:ext>
                </a:extLst>
              </a:tr>
            </a:tbl>
          </a:graphicData>
        </a:graphic>
      </p:graphicFrame>
      <p:graphicFrame>
        <p:nvGraphicFramePr>
          <p:cNvPr id="3" name="Chart Placeholder 5">
            <a:extLst>
              <a:ext uri="{FF2B5EF4-FFF2-40B4-BE49-F238E27FC236}">
                <a16:creationId xmlns:a16="http://schemas.microsoft.com/office/drawing/2014/main" id="{5952EDC7-A2BD-C624-9051-4D6E272BB0EF}"/>
              </a:ext>
            </a:extLst>
          </p:cNvPr>
          <p:cNvGraphicFramePr>
            <a:graphicFrameLocks/>
          </p:cNvGraphicFramePr>
          <p:nvPr>
            <p:extLst>
              <p:ext uri="{D42A27DB-BD31-4B8C-83A1-F6EECF244321}">
                <p14:modId xmlns:p14="http://schemas.microsoft.com/office/powerpoint/2010/main" val="2828493715"/>
              </p:ext>
            </p:extLst>
          </p:nvPr>
        </p:nvGraphicFramePr>
        <p:xfrm>
          <a:off x="257258" y="1332541"/>
          <a:ext cx="7772400"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2" name="Straight Connector 1">
            <a:extLst>
              <a:ext uri="{FF2B5EF4-FFF2-40B4-BE49-F238E27FC236}">
                <a16:creationId xmlns:a16="http://schemas.microsoft.com/office/drawing/2014/main" id="{2BAC108F-766F-6453-EAA4-945FED4BFA72}"/>
              </a:ext>
            </a:extLst>
          </p:cNvPr>
          <p:cNvCxnSpPr>
            <a:cxnSpLocks/>
          </p:cNvCxnSpPr>
          <p:nvPr/>
        </p:nvCxnSpPr>
        <p:spPr>
          <a:xfrm>
            <a:off x="3730890" y="1439202"/>
            <a:ext cx="0" cy="594360"/>
          </a:xfrm>
          <a:prstGeom prst="line">
            <a:avLst/>
          </a:prstGeom>
          <a:ln w="19050">
            <a:solidFill>
              <a:srgbClr val="0070C0"/>
            </a:solidFill>
            <a:headEnd type="oval" w="lg" len="lg"/>
          </a:ln>
        </p:spPr>
        <p:style>
          <a:lnRef idx="1">
            <a:schemeClr val="accent1"/>
          </a:lnRef>
          <a:fillRef idx="0">
            <a:schemeClr val="accent1"/>
          </a:fillRef>
          <a:effectRef idx="0">
            <a:schemeClr val="accent1"/>
          </a:effectRef>
          <a:fontRef idx="minor">
            <a:schemeClr val="tx1"/>
          </a:fontRef>
        </p:style>
      </p:cxnSp>
      <p:sp>
        <p:nvSpPr>
          <p:cNvPr id="4" name="TextBox 1">
            <a:extLst>
              <a:ext uri="{FF2B5EF4-FFF2-40B4-BE49-F238E27FC236}">
                <a16:creationId xmlns:a16="http://schemas.microsoft.com/office/drawing/2014/main" id="{96E43CF4-7EFF-A9F7-75C3-AC117B2D1BC7}"/>
              </a:ext>
            </a:extLst>
          </p:cNvPr>
          <p:cNvSpPr txBox="1"/>
          <p:nvPr/>
        </p:nvSpPr>
        <p:spPr>
          <a:xfrm>
            <a:off x="3811755" y="1579416"/>
            <a:ext cx="319063" cy="313932"/>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t>Agree</a:t>
            </a:r>
          </a:p>
          <a:p>
            <a:pPr algn="ctr"/>
            <a:r>
              <a:rPr lang="en-US" sz="900" b="1" dirty="0"/>
              <a:t>27%</a:t>
            </a:r>
          </a:p>
        </p:txBody>
      </p:sp>
      <p:cxnSp>
        <p:nvCxnSpPr>
          <p:cNvPr id="5" name="Straight Connector 4">
            <a:extLst>
              <a:ext uri="{FF2B5EF4-FFF2-40B4-BE49-F238E27FC236}">
                <a16:creationId xmlns:a16="http://schemas.microsoft.com/office/drawing/2014/main" id="{2A25198B-0982-6878-CD16-4E092753826F}"/>
              </a:ext>
            </a:extLst>
          </p:cNvPr>
          <p:cNvCxnSpPr>
            <a:cxnSpLocks/>
          </p:cNvCxnSpPr>
          <p:nvPr/>
        </p:nvCxnSpPr>
        <p:spPr>
          <a:xfrm>
            <a:off x="3641234" y="2656438"/>
            <a:ext cx="0" cy="594360"/>
          </a:xfrm>
          <a:prstGeom prst="line">
            <a:avLst/>
          </a:prstGeom>
          <a:ln w="19050">
            <a:solidFill>
              <a:srgbClr val="FF0000"/>
            </a:solidFill>
            <a:headEnd type="oval" w="lg" len="lg"/>
          </a:ln>
        </p:spPr>
        <p:style>
          <a:lnRef idx="1">
            <a:schemeClr val="accent1"/>
          </a:lnRef>
          <a:fillRef idx="0">
            <a:schemeClr val="accent1"/>
          </a:fillRef>
          <a:effectRef idx="0">
            <a:schemeClr val="accent1"/>
          </a:effectRef>
          <a:fontRef idx="minor">
            <a:schemeClr val="tx1"/>
          </a:fontRef>
        </p:style>
      </p:cxnSp>
      <p:sp>
        <p:nvSpPr>
          <p:cNvPr id="6" name="TextBox 1">
            <a:extLst>
              <a:ext uri="{FF2B5EF4-FFF2-40B4-BE49-F238E27FC236}">
                <a16:creationId xmlns:a16="http://schemas.microsoft.com/office/drawing/2014/main" id="{0AF7CCCF-1502-4151-1AAF-F9AF35ED2804}"/>
              </a:ext>
            </a:extLst>
          </p:cNvPr>
          <p:cNvSpPr txBox="1"/>
          <p:nvPr/>
        </p:nvSpPr>
        <p:spPr>
          <a:xfrm>
            <a:off x="3707052" y="2796652"/>
            <a:ext cx="453715" cy="313932"/>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t>Disagree</a:t>
            </a:r>
          </a:p>
          <a:p>
            <a:pPr algn="ctr"/>
            <a:r>
              <a:rPr lang="en-US" sz="900" b="1" dirty="0"/>
              <a:t>31%</a:t>
            </a:r>
          </a:p>
        </p:txBody>
      </p:sp>
    </p:spTree>
    <p:extLst>
      <p:ext uri="{BB962C8B-B14F-4D97-AF65-F5344CB8AC3E}">
        <p14:creationId xmlns:p14="http://schemas.microsoft.com/office/powerpoint/2010/main" val="3683803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0A5C7-C327-FE92-3494-CFA948B8FAC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6779FCF-A920-3DA8-96E3-9282C210D3EE}"/>
              </a:ext>
            </a:extLst>
          </p:cNvPr>
          <p:cNvSpPr>
            <a:spLocks noGrp="1"/>
          </p:cNvSpPr>
          <p:nvPr>
            <p:ph type="title"/>
          </p:nvPr>
        </p:nvSpPr>
        <p:spPr>
          <a:xfrm>
            <a:off x="257256" y="229800"/>
            <a:ext cx="8646971" cy="249299"/>
          </a:xfrm>
        </p:spPr>
        <p:txBody>
          <a:bodyPr/>
          <a:lstStyle/>
          <a:p>
            <a:r>
              <a:rPr lang="en-US" sz="1800" dirty="0"/>
              <a:t>Agreement Politics Impacts Personal Support for Decriminalization Policy by Demos </a:t>
            </a:r>
            <a:endParaRPr lang="en-US" sz="1400" dirty="0"/>
          </a:p>
        </p:txBody>
      </p:sp>
      <p:sp>
        <p:nvSpPr>
          <p:cNvPr id="12" name="Text Placeholder 11">
            <a:extLst>
              <a:ext uri="{FF2B5EF4-FFF2-40B4-BE49-F238E27FC236}">
                <a16:creationId xmlns:a16="http://schemas.microsoft.com/office/drawing/2014/main" id="{456BD78B-83B2-E5F5-99F6-3D0B0CF32ACE}"/>
              </a:ext>
            </a:extLst>
          </p:cNvPr>
          <p:cNvSpPr>
            <a:spLocks noGrp="1"/>
          </p:cNvSpPr>
          <p:nvPr>
            <p:ph type="body" sz="quarter" idx="16"/>
          </p:nvPr>
        </p:nvSpPr>
        <p:spPr/>
        <p:txBody>
          <a:bodyPr>
            <a:noAutofit/>
          </a:bodyPr>
          <a:lstStyle/>
          <a:p>
            <a:pPr marL="344488" indent="-344488"/>
            <a:r>
              <a:rPr lang="en-US" sz="900" dirty="0"/>
              <a:t>Q4.	</a:t>
            </a:r>
            <a:r>
              <a:rPr lang="en-US" sz="900" i="1" dirty="0"/>
              <a:t>To what extent do you agree or disagree that politics, political ideologies, or politically-driven decisions influence your level of support for the decriminalization policy? </a:t>
            </a:r>
          </a:p>
          <a:p>
            <a:pPr marL="344488" indent="-344488"/>
            <a:r>
              <a:rPr lang="en-US" sz="900" dirty="0"/>
              <a:t>Base: All respondents (n=1,200)</a:t>
            </a:r>
          </a:p>
        </p:txBody>
      </p:sp>
      <p:graphicFrame>
        <p:nvGraphicFramePr>
          <p:cNvPr id="15" name="Table 14">
            <a:extLst>
              <a:ext uri="{FF2B5EF4-FFF2-40B4-BE49-F238E27FC236}">
                <a16:creationId xmlns:a16="http://schemas.microsoft.com/office/drawing/2014/main" id="{145DC19A-0BDC-02B5-7F70-76766A02FB5C}"/>
              </a:ext>
            </a:extLst>
          </p:cNvPr>
          <p:cNvGraphicFramePr>
            <a:graphicFrameLocks noGrp="1"/>
          </p:cNvGraphicFramePr>
          <p:nvPr>
            <p:extLst>
              <p:ext uri="{D42A27DB-BD31-4B8C-83A1-F6EECF244321}">
                <p14:modId xmlns:p14="http://schemas.microsoft.com/office/powerpoint/2010/main" val="1091519226"/>
              </p:ext>
            </p:extLst>
          </p:nvPr>
        </p:nvGraphicFramePr>
        <p:xfrm>
          <a:off x="257258" y="541203"/>
          <a:ext cx="8229600" cy="27432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985240127"/>
                    </a:ext>
                  </a:extLst>
                </a:gridCol>
              </a:tblGrid>
              <a:tr h="182880">
                <a:tc>
                  <a:txBody>
                    <a:bodyPr/>
                    <a:lstStyle/>
                    <a:p>
                      <a:pPr>
                        <a:lnSpc>
                          <a:spcPct val="90000"/>
                        </a:lnSpc>
                        <a:spcAft>
                          <a:spcPts val="300"/>
                        </a:spcAft>
                      </a:pPr>
                      <a:r>
                        <a:rPr lang="en-US" sz="1000" b="0" dirty="0">
                          <a:solidFill>
                            <a:srgbClr val="58595B"/>
                          </a:solidFill>
                        </a:rPr>
                        <a:t>The influence of politics on support for decriminalization is higher among younger residents, non-white residents, university graduates, men and residents of the Fraser health region.</a:t>
                      </a:r>
                    </a:p>
                  </a:txBody>
                  <a:tcPr marT="0" marB="0" anchor="ctr">
                    <a:lnL w="38100" cap="flat" cmpd="sng" algn="ctr">
                      <a:solidFill>
                        <a:srgbClr val="0161AB"/>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49172959"/>
                  </a:ext>
                </a:extLst>
              </a:tr>
            </a:tbl>
          </a:graphicData>
        </a:graphic>
      </p:graphicFrame>
      <p:sp>
        <p:nvSpPr>
          <p:cNvPr id="10" name="TextBox 9">
            <a:extLst>
              <a:ext uri="{FF2B5EF4-FFF2-40B4-BE49-F238E27FC236}">
                <a16:creationId xmlns:a16="http://schemas.microsoft.com/office/drawing/2014/main" id="{D01EBD9C-61B6-9D87-A2AB-65F8B5E061BA}"/>
              </a:ext>
            </a:extLst>
          </p:cNvPr>
          <p:cNvSpPr txBox="1"/>
          <p:nvPr/>
        </p:nvSpPr>
        <p:spPr>
          <a:xfrm>
            <a:off x="6938175" y="3419021"/>
            <a:ext cx="985526" cy="138499"/>
          </a:xfrm>
          <a:prstGeom prst="rect">
            <a:avLst/>
          </a:prstGeom>
          <a:solidFill>
            <a:schemeClr val="accent6">
              <a:lumMod val="40000"/>
              <a:lumOff val="60000"/>
            </a:schemeClr>
          </a:solidFill>
        </p:spPr>
        <p:txBody>
          <a:bodyPr vert="horz" wrap="none" lIns="45720" tIns="0" rIns="45720" bIns="0" rtlCol="0">
            <a:spAutoFit/>
          </a:bodyPr>
          <a:lstStyle/>
          <a:p>
            <a:pPr marL="4763"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22223"/>
                </a:solidFill>
                <a:effectLst/>
                <a:uLnTx/>
                <a:uFillTx/>
                <a:latin typeface="Calibri"/>
                <a:ea typeface="+mn-ea"/>
                <a:cs typeface="+mn-cs"/>
              </a:rPr>
              <a:t>Statistically higher</a:t>
            </a:r>
          </a:p>
        </p:txBody>
      </p:sp>
      <p:sp>
        <p:nvSpPr>
          <p:cNvPr id="11" name="TextBox 10">
            <a:extLst>
              <a:ext uri="{FF2B5EF4-FFF2-40B4-BE49-F238E27FC236}">
                <a16:creationId xmlns:a16="http://schemas.microsoft.com/office/drawing/2014/main" id="{43235971-2428-1F3B-2A2C-08AE7F5F60C4}"/>
              </a:ext>
            </a:extLst>
          </p:cNvPr>
          <p:cNvSpPr txBox="1"/>
          <p:nvPr/>
        </p:nvSpPr>
        <p:spPr>
          <a:xfrm>
            <a:off x="7925013" y="3419021"/>
            <a:ext cx="955069" cy="138499"/>
          </a:xfrm>
          <a:prstGeom prst="rect">
            <a:avLst/>
          </a:prstGeom>
          <a:solidFill>
            <a:schemeClr val="bg1">
              <a:lumMod val="85000"/>
            </a:schemeClr>
          </a:solidFill>
        </p:spPr>
        <p:txBody>
          <a:bodyPr vert="horz" wrap="none" lIns="45720" tIns="0" rIns="45720" bIns="0" rtlCol="0">
            <a:spAutoFit/>
          </a:bodyPr>
          <a:lstStyle/>
          <a:p>
            <a:pPr marL="4763"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22223"/>
                </a:solidFill>
                <a:effectLst/>
                <a:uLnTx/>
                <a:uFillTx/>
                <a:latin typeface="Calibri"/>
                <a:ea typeface="+mn-ea"/>
                <a:cs typeface="+mn-cs"/>
              </a:rPr>
              <a:t>Statistically lower</a:t>
            </a:r>
          </a:p>
        </p:txBody>
      </p:sp>
      <p:graphicFrame>
        <p:nvGraphicFramePr>
          <p:cNvPr id="13" name="Table 12">
            <a:extLst>
              <a:ext uri="{FF2B5EF4-FFF2-40B4-BE49-F238E27FC236}">
                <a16:creationId xmlns:a16="http://schemas.microsoft.com/office/drawing/2014/main" id="{AB23B90C-92E2-269E-08FA-020602EA1132}"/>
              </a:ext>
            </a:extLst>
          </p:cNvPr>
          <p:cNvGraphicFramePr>
            <a:graphicFrameLocks noGrp="1"/>
          </p:cNvGraphicFramePr>
          <p:nvPr>
            <p:extLst>
              <p:ext uri="{D42A27DB-BD31-4B8C-83A1-F6EECF244321}">
                <p14:modId xmlns:p14="http://schemas.microsoft.com/office/powerpoint/2010/main" val="3262915686"/>
              </p:ext>
            </p:extLst>
          </p:nvPr>
        </p:nvGraphicFramePr>
        <p:xfrm>
          <a:off x="257256" y="1242351"/>
          <a:ext cx="8668512" cy="2101896"/>
        </p:xfrm>
        <a:graphic>
          <a:graphicData uri="http://schemas.openxmlformats.org/drawingml/2006/table">
            <a:tbl>
              <a:tblPr firstRow="1">
                <a:tableStyleId>{5C22544A-7EE6-4342-B048-85BDC9FD1C3A}</a:tableStyleId>
              </a:tblPr>
              <a:tblGrid>
                <a:gridCol w="1828800">
                  <a:extLst>
                    <a:ext uri="{9D8B030D-6E8A-4147-A177-3AD203B41FA5}">
                      <a16:colId xmlns:a16="http://schemas.microsoft.com/office/drawing/2014/main" val="1147291818"/>
                    </a:ext>
                  </a:extLst>
                </a:gridCol>
                <a:gridCol w="402336">
                  <a:extLst>
                    <a:ext uri="{9D8B030D-6E8A-4147-A177-3AD203B41FA5}">
                      <a16:colId xmlns:a16="http://schemas.microsoft.com/office/drawing/2014/main" val="973370512"/>
                    </a:ext>
                  </a:extLst>
                </a:gridCol>
                <a:gridCol w="402336">
                  <a:extLst>
                    <a:ext uri="{9D8B030D-6E8A-4147-A177-3AD203B41FA5}">
                      <a16:colId xmlns:a16="http://schemas.microsoft.com/office/drawing/2014/main" val="2327441085"/>
                    </a:ext>
                  </a:extLst>
                </a:gridCol>
                <a:gridCol w="402336">
                  <a:extLst>
                    <a:ext uri="{9D8B030D-6E8A-4147-A177-3AD203B41FA5}">
                      <a16:colId xmlns:a16="http://schemas.microsoft.com/office/drawing/2014/main" val="2810206202"/>
                    </a:ext>
                  </a:extLst>
                </a:gridCol>
                <a:gridCol w="402336">
                  <a:extLst>
                    <a:ext uri="{9D8B030D-6E8A-4147-A177-3AD203B41FA5}">
                      <a16:colId xmlns:a16="http://schemas.microsoft.com/office/drawing/2014/main" val="1113714539"/>
                    </a:ext>
                  </a:extLst>
                </a:gridCol>
                <a:gridCol w="402336">
                  <a:extLst>
                    <a:ext uri="{9D8B030D-6E8A-4147-A177-3AD203B41FA5}">
                      <a16:colId xmlns:a16="http://schemas.microsoft.com/office/drawing/2014/main" val="868573882"/>
                    </a:ext>
                  </a:extLst>
                </a:gridCol>
                <a:gridCol w="402336">
                  <a:extLst>
                    <a:ext uri="{9D8B030D-6E8A-4147-A177-3AD203B41FA5}">
                      <a16:colId xmlns:a16="http://schemas.microsoft.com/office/drawing/2014/main" val="1180157765"/>
                    </a:ext>
                  </a:extLst>
                </a:gridCol>
                <a:gridCol w="402336">
                  <a:extLst>
                    <a:ext uri="{9D8B030D-6E8A-4147-A177-3AD203B41FA5}">
                      <a16:colId xmlns:a16="http://schemas.microsoft.com/office/drawing/2014/main" val="561300203"/>
                    </a:ext>
                  </a:extLst>
                </a:gridCol>
                <a:gridCol w="402336">
                  <a:extLst>
                    <a:ext uri="{9D8B030D-6E8A-4147-A177-3AD203B41FA5}">
                      <a16:colId xmlns:a16="http://schemas.microsoft.com/office/drawing/2014/main" val="313554991"/>
                    </a:ext>
                  </a:extLst>
                </a:gridCol>
                <a:gridCol w="402336">
                  <a:extLst>
                    <a:ext uri="{9D8B030D-6E8A-4147-A177-3AD203B41FA5}">
                      <a16:colId xmlns:a16="http://schemas.microsoft.com/office/drawing/2014/main" val="2347514572"/>
                    </a:ext>
                  </a:extLst>
                </a:gridCol>
                <a:gridCol w="402336">
                  <a:extLst>
                    <a:ext uri="{9D8B030D-6E8A-4147-A177-3AD203B41FA5}">
                      <a16:colId xmlns:a16="http://schemas.microsoft.com/office/drawing/2014/main" val="3793862785"/>
                    </a:ext>
                  </a:extLst>
                </a:gridCol>
                <a:gridCol w="402336">
                  <a:extLst>
                    <a:ext uri="{9D8B030D-6E8A-4147-A177-3AD203B41FA5}">
                      <a16:colId xmlns:a16="http://schemas.microsoft.com/office/drawing/2014/main" val="2497729940"/>
                    </a:ext>
                  </a:extLst>
                </a:gridCol>
                <a:gridCol w="402336">
                  <a:extLst>
                    <a:ext uri="{9D8B030D-6E8A-4147-A177-3AD203B41FA5}">
                      <a16:colId xmlns:a16="http://schemas.microsoft.com/office/drawing/2014/main" val="808705407"/>
                    </a:ext>
                  </a:extLst>
                </a:gridCol>
                <a:gridCol w="402336">
                  <a:extLst>
                    <a:ext uri="{9D8B030D-6E8A-4147-A177-3AD203B41FA5}">
                      <a16:colId xmlns:a16="http://schemas.microsoft.com/office/drawing/2014/main" val="118827611"/>
                    </a:ext>
                  </a:extLst>
                </a:gridCol>
                <a:gridCol w="402336">
                  <a:extLst>
                    <a:ext uri="{9D8B030D-6E8A-4147-A177-3AD203B41FA5}">
                      <a16:colId xmlns:a16="http://schemas.microsoft.com/office/drawing/2014/main" val="3225919732"/>
                    </a:ext>
                  </a:extLst>
                </a:gridCol>
                <a:gridCol w="402336">
                  <a:extLst>
                    <a:ext uri="{9D8B030D-6E8A-4147-A177-3AD203B41FA5}">
                      <a16:colId xmlns:a16="http://schemas.microsoft.com/office/drawing/2014/main" val="3522139772"/>
                    </a:ext>
                  </a:extLst>
                </a:gridCol>
                <a:gridCol w="402336">
                  <a:extLst>
                    <a:ext uri="{9D8B030D-6E8A-4147-A177-3AD203B41FA5}">
                      <a16:colId xmlns:a16="http://schemas.microsoft.com/office/drawing/2014/main" val="2921648314"/>
                    </a:ext>
                  </a:extLst>
                </a:gridCol>
                <a:gridCol w="402336">
                  <a:extLst>
                    <a:ext uri="{9D8B030D-6E8A-4147-A177-3AD203B41FA5}">
                      <a16:colId xmlns:a16="http://schemas.microsoft.com/office/drawing/2014/main" val="3116785237"/>
                    </a:ext>
                  </a:extLst>
                </a:gridCol>
              </a:tblGrid>
              <a:tr h="0">
                <a:tc>
                  <a:txBody>
                    <a:bodyPr/>
                    <a:lstStyle/>
                    <a:p>
                      <a:pPr algn="l" fontAlgn="ctr"/>
                      <a:endParaRPr lang="en-US" sz="1000" b="1" i="0" u="none" strike="noStrike" dirty="0">
                        <a:solidFill>
                          <a:srgbClr val="FFFFFF"/>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endParaRPr lang="en-US" sz="1000" b="1" i="0" u="none" strike="noStrike" dirty="0">
                        <a:solidFill>
                          <a:schemeClr val="bg1"/>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gridSpan="5">
                  <a:txBody>
                    <a:bodyPr/>
                    <a:lstStyle/>
                    <a:p>
                      <a:pPr algn="ctr" fontAlgn="ctr"/>
                      <a:r>
                        <a:rPr lang="en-US" sz="900" b="1" i="0" u="none" strike="noStrike" dirty="0">
                          <a:solidFill>
                            <a:srgbClr val="FFFFFF"/>
                          </a:solidFill>
                          <a:effectLst/>
                          <a:latin typeface="+mn-lt"/>
                        </a:rPr>
                        <a:t>Region</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fontAlgn="ctr">
                        <a:lnSpc>
                          <a:spcPct val="100000"/>
                        </a:lnSpc>
                      </a:pPr>
                      <a:r>
                        <a:rPr lang="en-US" sz="900" b="1" i="0" u="none" strike="noStrike" dirty="0">
                          <a:solidFill>
                            <a:srgbClr val="FFFFFF"/>
                          </a:solidFill>
                          <a:effectLst/>
                          <a:latin typeface="+mn-lt"/>
                        </a:rPr>
                        <a:t>Sex</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4">
                  <a:txBody>
                    <a:bodyPr/>
                    <a:lstStyle/>
                    <a:p>
                      <a:pPr algn="ctr" fontAlgn="ctr">
                        <a:lnSpc>
                          <a:spcPct val="100000"/>
                        </a:lnSpc>
                      </a:pPr>
                      <a:r>
                        <a:rPr lang="en-US" sz="900" b="1" i="0" u="none" strike="noStrike" dirty="0">
                          <a:solidFill>
                            <a:srgbClr val="FFFFFF"/>
                          </a:solidFill>
                          <a:effectLst/>
                          <a:latin typeface="+mn-lt"/>
                        </a:rPr>
                        <a:t>Age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en-US"/>
                    </a:p>
                  </a:txBody>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gn="ctr" fontAlgn="ctr">
                        <a:lnSpc>
                          <a:spcPct val="100000"/>
                        </a:lnSpc>
                      </a:pPr>
                      <a:r>
                        <a:rPr lang="en-US" sz="900" b="1" i="0" u="none" strike="noStrike" dirty="0">
                          <a:solidFill>
                            <a:srgbClr val="FFFFFF"/>
                          </a:solidFill>
                          <a:effectLst/>
                          <a:latin typeface="+mn-lt"/>
                        </a:rPr>
                        <a:t>Education</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fontAlgn="ctr">
                        <a:lnSpc>
                          <a:spcPct val="100000"/>
                        </a:lnSpc>
                      </a:pPr>
                      <a:r>
                        <a:rPr lang="en-US" sz="900" b="1" i="0" u="none" strike="noStrike" dirty="0">
                          <a:solidFill>
                            <a:srgbClr val="FFFFFF"/>
                          </a:solidFill>
                          <a:effectLst/>
                          <a:latin typeface="+mn-lt"/>
                        </a:rPr>
                        <a:t>Race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07565686"/>
                  </a:ext>
                </a:extLst>
              </a:tr>
              <a:tr h="0">
                <a:tc>
                  <a:txBody>
                    <a:bodyPr/>
                    <a:lstStyle/>
                    <a:p>
                      <a:pPr algn="l" fontAlgn="ctr"/>
                      <a:endParaRPr lang="en-US" sz="1000" b="1" i="0" u="none" strike="noStrike" dirty="0">
                        <a:solidFill>
                          <a:srgbClr val="FFFFFF"/>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marL="0" marR="0" lvl="0" indent="0" algn="ctr" defTabSz="924282" rtl="0" eaLnBrk="1" fontAlgn="ctr" latinLnBrk="0" hangingPunct="1">
                        <a:lnSpc>
                          <a:spcPct val="80000"/>
                        </a:lnSpc>
                        <a:spcBef>
                          <a:spcPts val="0"/>
                        </a:spcBef>
                        <a:spcAft>
                          <a:spcPts val="0"/>
                        </a:spcAft>
                        <a:buClrTx/>
                        <a:buSzTx/>
                        <a:buFontTx/>
                        <a:buNone/>
                        <a:tabLst/>
                        <a:defRPr/>
                      </a:pPr>
                      <a:r>
                        <a:rPr lang="en-US" sz="900" b="1" i="0" u="none" strike="noStrike" dirty="0">
                          <a:solidFill>
                            <a:schemeClr val="bg1"/>
                          </a:solidFill>
                          <a:effectLst/>
                          <a:latin typeface="+mn-lt"/>
                        </a:rPr>
                        <a:t>Total</a:t>
                      </a: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Van Coastal</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Fraser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Island</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Interior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North</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Male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Female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Gen Z</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Millennial</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Gen X</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Boomer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HS or Less</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Some PostSec</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Univ Grad</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White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Non- White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00206986"/>
                  </a:ext>
                </a:extLst>
              </a:tr>
              <a:tr h="234551">
                <a:tc>
                  <a:txBody>
                    <a:bodyPr/>
                    <a:lstStyle/>
                    <a:p>
                      <a:pPr marL="61913" indent="-61913" algn="l" fontAlgn="ctr"/>
                      <a:r>
                        <a:rPr lang="en-US" sz="900" b="0" u="none" strike="noStrike" dirty="0">
                          <a:effectLst/>
                          <a:latin typeface="+mn-lt"/>
                        </a:rPr>
                        <a:t>Sample Size</a:t>
                      </a:r>
                      <a:endParaRPr lang="en-US" sz="900" b="0" i="0" u="none" strike="noStrike" dirty="0">
                        <a:effectLst/>
                        <a:latin typeface="+mn-lt"/>
                      </a:endParaRPr>
                    </a:p>
                  </a:txBody>
                  <a:tcPr marL="7158" marR="7158" marT="7158" marB="9144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1,200</a:t>
                      </a:r>
                    </a:p>
                  </a:txBody>
                  <a:tcPr marL="7620" marR="7620" marT="762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240</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426</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214</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194</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53</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555</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630</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147</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373</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317</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363</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282</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507</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411</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776</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289</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4258415"/>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Strongly agree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096741"/>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Agree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718690685"/>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Neither agree or disagree (neutral)</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41%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34%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5527799"/>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Disagree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19%</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45921022"/>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Strongly disagree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894495635"/>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Not sure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8631341"/>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Agree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31%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001299224"/>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Disagree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34%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94899091"/>
                  </a:ext>
                </a:extLst>
              </a:tr>
            </a:tbl>
          </a:graphicData>
        </a:graphic>
      </p:graphicFrame>
    </p:spTree>
    <p:extLst>
      <p:ext uri="{BB962C8B-B14F-4D97-AF65-F5344CB8AC3E}">
        <p14:creationId xmlns:p14="http://schemas.microsoft.com/office/powerpoint/2010/main" val="3702132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51913-0BE3-3B9D-91A0-EA229A22B25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80679CB-27C0-964F-58B7-38C70B152199}"/>
              </a:ext>
            </a:extLst>
          </p:cNvPr>
          <p:cNvSpPr>
            <a:spLocks noGrp="1"/>
          </p:cNvSpPr>
          <p:nvPr>
            <p:ph type="title"/>
          </p:nvPr>
        </p:nvSpPr>
        <p:spPr>
          <a:xfrm>
            <a:off x="257256" y="229800"/>
            <a:ext cx="8646971" cy="249299"/>
          </a:xfrm>
        </p:spPr>
        <p:txBody>
          <a:bodyPr/>
          <a:lstStyle/>
          <a:p>
            <a:r>
              <a:rPr lang="en-US" sz="1800" dirty="0"/>
              <a:t>Agree/Disagree Statements About Impact of Decriminalization (slide 1 of 2)</a:t>
            </a:r>
            <a:endParaRPr lang="en-US" sz="1400" dirty="0"/>
          </a:p>
        </p:txBody>
      </p:sp>
      <p:sp>
        <p:nvSpPr>
          <p:cNvPr id="12" name="Text Placeholder 11">
            <a:extLst>
              <a:ext uri="{FF2B5EF4-FFF2-40B4-BE49-F238E27FC236}">
                <a16:creationId xmlns:a16="http://schemas.microsoft.com/office/drawing/2014/main" id="{FAD31841-CAA9-9168-8646-4FC665272FA5}"/>
              </a:ext>
            </a:extLst>
          </p:cNvPr>
          <p:cNvSpPr>
            <a:spLocks noGrp="1"/>
          </p:cNvSpPr>
          <p:nvPr>
            <p:ph type="body" sz="quarter" idx="16"/>
          </p:nvPr>
        </p:nvSpPr>
        <p:spPr/>
        <p:txBody>
          <a:bodyPr>
            <a:noAutofit/>
          </a:bodyPr>
          <a:lstStyle/>
          <a:p>
            <a:pPr marL="344488" indent="-344488"/>
            <a:r>
              <a:rPr lang="en-US" sz="900" dirty="0"/>
              <a:t>Q5.	</a:t>
            </a:r>
            <a:r>
              <a:rPr lang="en-US" sz="900" i="1" dirty="0"/>
              <a:t>Please indicate your level of agreement or disagreement with the following statements regarding the impact of decriminalization of illegal drugs in BC.</a:t>
            </a:r>
          </a:p>
          <a:p>
            <a:pPr marL="344488" indent="-344488"/>
            <a:r>
              <a:rPr lang="en-US" sz="900" dirty="0"/>
              <a:t>Base: All respondents (n=1,200)</a:t>
            </a:r>
          </a:p>
        </p:txBody>
      </p:sp>
      <p:graphicFrame>
        <p:nvGraphicFramePr>
          <p:cNvPr id="15" name="Table 14">
            <a:extLst>
              <a:ext uri="{FF2B5EF4-FFF2-40B4-BE49-F238E27FC236}">
                <a16:creationId xmlns:a16="http://schemas.microsoft.com/office/drawing/2014/main" id="{853EDC12-152F-7C26-CDA3-3C7B0B4434D4}"/>
              </a:ext>
            </a:extLst>
          </p:cNvPr>
          <p:cNvGraphicFramePr>
            <a:graphicFrameLocks noGrp="1"/>
          </p:cNvGraphicFramePr>
          <p:nvPr>
            <p:extLst>
              <p:ext uri="{D42A27DB-BD31-4B8C-83A1-F6EECF244321}">
                <p14:modId xmlns:p14="http://schemas.microsoft.com/office/powerpoint/2010/main" val="4115812486"/>
              </p:ext>
            </p:extLst>
          </p:nvPr>
        </p:nvGraphicFramePr>
        <p:xfrm>
          <a:off x="257258" y="541203"/>
          <a:ext cx="7748545" cy="548640"/>
        </p:xfrm>
        <a:graphic>
          <a:graphicData uri="http://schemas.openxmlformats.org/drawingml/2006/table">
            <a:tbl>
              <a:tblPr firstRow="1" bandRow="1">
                <a:tableStyleId>{5C22544A-7EE6-4342-B048-85BDC9FD1C3A}</a:tableStyleId>
              </a:tblPr>
              <a:tblGrid>
                <a:gridCol w="7748545">
                  <a:extLst>
                    <a:ext uri="{9D8B030D-6E8A-4147-A177-3AD203B41FA5}">
                      <a16:colId xmlns:a16="http://schemas.microsoft.com/office/drawing/2014/main" val="3985240127"/>
                    </a:ext>
                  </a:extLst>
                </a:gridCol>
              </a:tblGrid>
              <a:tr h="182880">
                <a:tc>
                  <a:txBody>
                    <a:bodyPr/>
                    <a:lstStyle/>
                    <a:p>
                      <a:pPr>
                        <a:lnSpc>
                          <a:spcPct val="90000"/>
                        </a:lnSpc>
                        <a:spcAft>
                          <a:spcPts val="300"/>
                        </a:spcAft>
                      </a:pPr>
                      <a:r>
                        <a:rPr lang="en-US" sz="1000" b="0" dirty="0">
                          <a:solidFill>
                            <a:srgbClr val="58595B"/>
                          </a:solidFill>
                        </a:rPr>
                        <a:t>A slim majority (51%) of BC residents agree that decriminalization has encouraged/increased drug use experimentation. Residents are more split as to whether decriminalization has reduced the criminalization of people who use drugs in BC (39% agree, 28% disagree), has improved access to treatment and supports for people who use drugs (27% agree, 41% disagree) or has reduced policing and law enforcement costs and resources (25% agree, 41% disagree).</a:t>
                      </a:r>
                    </a:p>
                  </a:txBody>
                  <a:tcPr marT="0" marB="0" anchor="ctr">
                    <a:lnL w="38100" cap="flat" cmpd="sng" algn="ctr">
                      <a:solidFill>
                        <a:srgbClr val="0161AB"/>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49172959"/>
                  </a:ext>
                </a:extLst>
              </a:tr>
            </a:tbl>
          </a:graphicData>
        </a:graphic>
      </p:graphicFrame>
      <p:graphicFrame>
        <p:nvGraphicFramePr>
          <p:cNvPr id="2" name="Chart Placeholder 5">
            <a:extLst>
              <a:ext uri="{FF2B5EF4-FFF2-40B4-BE49-F238E27FC236}">
                <a16:creationId xmlns:a16="http://schemas.microsoft.com/office/drawing/2014/main" id="{E9E852A3-F387-1210-732F-4628C43D4A76}"/>
              </a:ext>
            </a:extLst>
          </p:cNvPr>
          <p:cNvGraphicFramePr>
            <a:graphicFrameLocks/>
          </p:cNvGraphicFramePr>
          <p:nvPr>
            <p:extLst>
              <p:ext uri="{D42A27DB-BD31-4B8C-83A1-F6EECF244321}">
                <p14:modId xmlns:p14="http://schemas.microsoft.com/office/powerpoint/2010/main" val="838781225"/>
              </p:ext>
            </p:extLst>
          </p:nvPr>
        </p:nvGraphicFramePr>
        <p:xfrm>
          <a:off x="233403" y="1241702"/>
          <a:ext cx="77724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43493E74-439A-C7D2-76BA-8D9F1779DB27}"/>
              </a:ext>
            </a:extLst>
          </p:cNvPr>
          <p:cNvSpPr txBox="1"/>
          <p:nvPr/>
        </p:nvSpPr>
        <p:spPr>
          <a:xfrm>
            <a:off x="8149907" y="954128"/>
            <a:ext cx="316112" cy="249299"/>
          </a:xfrm>
          <a:prstGeom prst="rect">
            <a:avLst/>
          </a:prstGeom>
        </p:spPr>
        <p:txBody>
          <a:bodyPr vert="horz" wrap="none" lIns="0" tIns="0" rIns="0" bIns="0" rtlCol="0">
            <a:spAutoFit/>
          </a:bodyPr>
          <a:lstStyle/>
          <a:p>
            <a:pPr marL="4763" marR="0" lvl="0" indent="0" algn="ctr" defTabSz="924282" rtl="0" eaLnBrk="1" fontAlgn="auto" latinLnBrk="0" hangingPunct="1">
              <a:lnSpc>
                <a:spcPct val="8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22223"/>
                </a:solidFill>
                <a:effectLst/>
                <a:uLnTx/>
                <a:uFillTx/>
                <a:latin typeface="Calibri"/>
                <a:ea typeface="+mn-ea"/>
                <a:cs typeface="+mn-cs"/>
              </a:rPr>
              <a:t>Total </a:t>
            </a:r>
          </a:p>
          <a:p>
            <a:pPr marL="4763" marR="0" lvl="0" indent="0" algn="ctr" defTabSz="924282" rtl="0" eaLnBrk="1" fontAlgn="auto" latinLnBrk="0" hangingPunct="1">
              <a:lnSpc>
                <a:spcPct val="8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22223"/>
                </a:solidFill>
                <a:effectLst/>
                <a:uLnTx/>
                <a:uFillTx/>
                <a:latin typeface="Calibri"/>
                <a:ea typeface="+mn-ea"/>
                <a:cs typeface="+mn-cs"/>
              </a:rPr>
              <a:t>Agree</a:t>
            </a:r>
          </a:p>
        </p:txBody>
      </p:sp>
      <p:sp>
        <p:nvSpPr>
          <p:cNvPr id="14" name="Oval 13">
            <a:extLst>
              <a:ext uri="{FF2B5EF4-FFF2-40B4-BE49-F238E27FC236}">
                <a16:creationId xmlns:a16="http://schemas.microsoft.com/office/drawing/2014/main" id="{C5925E35-2BBC-A5D7-A41F-6A2C1DAA5ADD}"/>
              </a:ext>
            </a:extLst>
          </p:cNvPr>
          <p:cNvSpPr/>
          <p:nvPr/>
        </p:nvSpPr>
        <p:spPr>
          <a:xfrm>
            <a:off x="8170803" y="1406944"/>
            <a:ext cx="274320" cy="274320"/>
          </a:xfrm>
          <a:prstGeom prst="ellipse">
            <a:avLst/>
          </a:prstGeom>
          <a:gradFill flip="none" rotWithShape="0">
            <a:gsLst>
              <a:gs pos="50000">
                <a:srgbClr val="0070C0"/>
              </a:gs>
              <a:gs pos="100000">
                <a:schemeClr val="tx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a:ea typeface="+mn-ea"/>
                <a:cs typeface="+mn-cs"/>
              </a:rPr>
              <a:t>5</a:t>
            </a:r>
            <a:r>
              <a:rPr lang="en-US" sz="900" b="1" dirty="0">
                <a:solidFill>
                  <a:prstClr val="white"/>
                </a:solidFill>
                <a:latin typeface="Calibri"/>
              </a:rPr>
              <a:t>1</a:t>
            </a:r>
            <a:r>
              <a:rPr kumimoji="0" lang="en-US" sz="900" b="1" i="0" u="none" strike="noStrike" kern="1200" cap="none" spc="0" normalizeH="0" baseline="0" noProof="0" dirty="0">
                <a:ln>
                  <a:noFill/>
                </a:ln>
                <a:solidFill>
                  <a:prstClr val="white"/>
                </a:solidFill>
                <a:effectLst/>
                <a:uLnTx/>
                <a:uFillTx/>
                <a:latin typeface="Calibri"/>
                <a:ea typeface="+mn-ea"/>
                <a:cs typeface="+mn-cs"/>
              </a:rPr>
              <a:t>%</a:t>
            </a:r>
          </a:p>
        </p:txBody>
      </p:sp>
      <p:sp>
        <p:nvSpPr>
          <p:cNvPr id="16" name="Oval 15">
            <a:extLst>
              <a:ext uri="{FF2B5EF4-FFF2-40B4-BE49-F238E27FC236}">
                <a16:creationId xmlns:a16="http://schemas.microsoft.com/office/drawing/2014/main" id="{9CF42DE6-9402-680B-C790-E11C79F93BE3}"/>
              </a:ext>
            </a:extLst>
          </p:cNvPr>
          <p:cNvSpPr/>
          <p:nvPr/>
        </p:nvSpPr>
        <p:spPr>
          <a:xfrm>
            <a:off x="8170803" y="2672870"/>
            <a:ext cx="274320" cy="274320"/>
          </a:xfrm>
          <a:prstGeom prst="ellipse">
            <a:avLst/>
          </a:prstGeom>
          <a:gradFill flip="none" rotWithShape="0">
            <a:gsLst>
              <a:gs pos="50000">
                <a:srgbClr val="0070C0"/>
              </a:gs>
              <a:gs pos="100000">
                <a:schemeClr val="tx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a:ea typeface="+mn-ea"/>
                <a:cs typeface="+mn-cs"/>
              </a:rPr>
              <a:t>27%</a:t>
            </a:r>
          </a:p>
        </p:txBody>
      </p:sp>
      <p:sp>
        <p:nvSpPr>
          <p:cNvPr id="17" name="Oval 16">
            <a:extLst>
              <a:ext uri="{FF2B5EF4-FFF2-40B4-BE49-F238E27FC236}">
                <a16:creationId xmlns:a16="http://schemas.microsoft.com/office/drawing/2014/main" id="{9C35C77E-9B1B-7923-A874-93CDB937C920}"/>
              </a:ext>
            </a:extLst>
          </p:cNvPr>
          <p:cNvSpPr/>
          <p:nvPr/>
        </p:nvSpPr>
        <p:spPr>
          <a:xfrm>
            <a:off x="8170803" y="3305832"/>
            <a:ext cx="274320" cy="274320"/>
          </a:xfrm>
          <a:prstGeom prst="ellipse">
            <a:avLst/>
          </a:prstGeom>
          <a:gradFill flip="none" rotWithShape="0">
            <a:gsLst>
              <a:gs pos="50000">
                <a:srgbClr val="0070C0"/>
              </a:gs>
              <a:gs pos="100000">
                <a:schemeClr val="tx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24282" rtl="0" eaLnBrk="1" fontAlgn="auto" latinLnBrk="0" hangingPunct="1">
              <a:lnSpc>
                <a:spcPct val="100000"/>
              </a:lnSpc>
              <a:spcBef>
                <a:spcPts val="0"/>
              </a:spcBef>
              <a:spcAft>
                <a:spcPts val="0"/>
              </a:spcAft>
              <a:buClrTx/>
              <a:buSzTx/>
              <a:buFontTx/>
              <a:buNone/>
              <a:tabLst/>
              <a:defRPr/>
            </a:pPr>
            <a:r>
              <a:rPr lang="en-US" sz="900" b="1" dirty="0">
                <a:solidFill>
                  <a:prstClr val="white"/>
                </a:solidFill>
                <a:latin typeface="Calibri"/>
              </a:rPr>
              <a:t>25%</a:t>
            </a:r>
            <a:endParaRPr kumimoji="0" lang="en-US" sz="900" b="1"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C1281F4C-0EC1-6079-10C1-C03ABD6CAF58}"/>
              </a:ext>
            </a:extLst>
          </p:cNvPr>
          <p:cNvSpPr txBox="1"/>
          <p:nvPr/>
        </p:nvSpPr>
        <p:spPr>
          <a:xfrm>
            <a:off x="8593368" y="956936"/>
            <a:ext cx="465192" cy="249299"/>
          </a:xfrm>
          <a:prstGeom prst="rect">
            <a:avLst/>
          </a:prstGeom>
        </p:spPr>
        <p:txBody>
          <a:bodyPr vert="horz" wrap="none" lIns="0" tIns="0" rIns="0" bIns="0" rtlCol="0">
            <a:spAutoFit/>
          </a:bodyPr>
          <a:lstStyle/>
          <a:p>
            <a:pPr marL="4763" marR="0" lvl="0" indent="0" algn="ctr" defTabSz="924282" rtl="0" eaLnBrk="1" fontAlgn="auto" latinLnBrk="0" hangingPunct="1">
              <a:lnSpc>
                <a:spcPct val="8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22223"/>
                </a:solidFill>
                <a:effectLst/>
                <a:uLnTx/>
                <a:uFillTx/>
                <a:latin typeface="Calibri"/>
                <a:ea typeface="+mn-ea"/>
                <a:cs typeface="+mn-cs"/>
              </a:rPr>
              <a:t>Total </a:t>
            </a:r>
          </a:p>
          <a:p>
            <a:pPr marL="4763" marR="0" lvl="0" indent="0" algn="ctr" defTabSz="924282" rtl="0" eaLnBrk="1" fontAlgn="auto" latinLnBrk="0" hangingPunct="1">
              <a:lnSpc>
                <a:spcPct val="8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22223"/>
                </a:solidFill>
                <a:effectLst/>
                <a:uLnTx/>
                <a:uFillTx/>
                <a:latin typeface="Calibri"/>
                <a:ea typeface="+mn-ea"/>
                <a:cs typeface="+mn-cs"/>
              </a:rPr>
              <a:t>Disagree</a:t>
            </a:r>
          </a:p>
        </p:txBody>
      </p:sp>
      <p:sp>
        <p:nvSpPr>
          <p:cNvPr id="19" name="Oval 18">
            <a:extLst>
              <a:ext uri="{FF2B5EF4-FFF2-40B4-BE49-F238E27FC236}">
                <a16:creationId xmlns:a16="http://schemas.microsoft.com/office/drawing/2014/main" id="{7A599413-331F-F1DE-2C7F-8FF7E612AE8F}"/>
              </a:ext>
            </a:extLst>
          </p:cNvPr>
          <p:cNvSpPr/>
          <p:nvPr/>
        </p:nvSpPr>
        <p:spPr>
          <a:xfrm>
            <a:off x="8688804" y="1409752"/>
            <a:ext cx="274320" cy="274320"/>
          </a:xfrm>
          <a:prstGeom prst="ellipse">
            <a:avLst/>
          </a:prstGeom>
          <a:gradFill flip="none" rotWithShape="0">
            <a:gsLst>
              <a:gs pos="50000">
                <a:srgbClr val="FF0000"/>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a:ea typeface="+mn-ea"/>
                <a:cs typeface="+mn-cs"/>
              </a:rPr>
              <a:t>17%</a:t>
            </a:r>
          </a:p>
        </p:txBody>
      </p:sp>
      <p:sp>
        <p:nvSpPr>
          <p:cNvPr id="20" name="Oval 19">
            <a:extLst>
              <a:ext uri="{FF2B5EF4-FFF2-40B4-BE49-F238E27FC236}">
                <a16:creationId xmlns:a16="http://schemas.microsoft.com/office/drawing/2014/main" id="{B8BC580E-ABDF-E98B-D4B7-A910E0B32CB0}"/>
              </a:ext>
            </a:extLst>
          </p:cNvPr>
          <p:cNvSpPr/>
          <p:nvPr/>
        </p:nvSpPr>
        <p:spPr>
          <a:xfrm>
            <a:off x="8688804" y="2675678"/>
            <a:ext cx="274320" cy="274320"/>
          </a:xfrm>
          <a:prstGeom prst="ellipse">
            <a:avLst/>
          </a:prstGeom>
          <a:gradFill flip="none" rotWithShape="0">
            <a:gsLst>
              <a:gs pos="50000">
                <a:srgbClr val="FF0000"/>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a:ea typeface="+mn-ea"/>
                <a:cs typeface="+mn-cs"/>
              </a:rPr>
              <a:t>41%</a:t>
            </a:r>
          </a:p>
        </p:txBody>
      </p:sp>
      <p:sp>
        <p:nvSpPr>
          <p:cNvPr id="21" name="Oval 20">
            <a:extLst>
              <a:ext uri="{FF2B5EF4-FFF2-40B4-BE49-F238E27FC236}">
                <a16:creationId xmlns:a16="http://schemas.microsoft.com/office/drawing/2014/main" id="{45355223-381D-EE17-94CF-25943B3BAC81}"/>
              </a:ext>
            </a:extLst>
          </p:cNvPr>
          <p:cNvSpPr/>
          <p:nvPr/>
        </p:nvSpPr>
        <p:spPr>
          <a:xfrm>
            <a:off x="8688804" y="3308640"/>
            <a:ext cx="274320" cy="274320"/>
          </a:xfrm>
          <a:prstGeom prst="ellipse">
            <a:avLst/>
          </a:prstGeom>
          <a:gradFill flip="none" rotWithShape="0">
            <a:gsLst>
              <a:gs pos="50000">
                <a:srgbClr val="FF0000"/>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24282" rtl="0" eaLnBrk="1" fontAlgn="auto" latinLnBrk="0" hangingPunct="1">
              <a:lnSpc>
                <a:spcPct val="100000"/>
              </a:lnSpc>
              <a:spcBef>
                <a:spcPts val="0"/>
              </a:spcBef>
              <a:spcAft>
                <a:spcPts val="0"/>
              </a:spcAft>
              <a:buClrTx/>
              <a:buSzTx/>
              <a:buFontTx/>
              <a:buNone/>
              <a:tabLst/>
              <a:defRPr/>
            </a:pPr>
            <a:r>
              <a:rPr lang="en-US" sz="900" b="1" dirty="0">
                <a:solidFill>
                  <a:prstClr val="white"/>
                </a:solidFill>
                <a:latin typeface="Calibri"/>
              </a:rPr>
              <a:t>41%</a:t>
            </a:r>
            <a:endParaRPr kumimoji="0" lang="en-US" sz="900" b="1"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Oval 21">
            <a:extLst>
              <a:ext uri="{FF2B5EF4-FFF2-40B4-BE49-F238E27FC236}">
                <a16:creationId xmlns:a16="http://schemas.microsoft.com/office/drawing/2014/main" id="{E2B5F64D-A159-2C7F-9615-53156798A4A3}"/>
              </a:ext>
            </a:extLst>
          </p:cNvPr>
          <p:cNvSpPr/>
          <p:nvPr/>
        </p:nvSpPr>
        <p:spPr>
          <a:xfrm>
            <a:off x="8170803" y="2039907"/>
            <a:ext cx="274320" cy="274320"/>
          </a:xfrm>
          <a:prstGeom prst="ellipse">
            <a:avLst/>
          </a:prstGeom>
          <a:gradFill flip="none" rotWithShape="0">
            <a:gsLst>
              <a:gs pos="50000">
                <a:srgbClr val="0070C0"/>
              </a:gs>
              <a:gs pos="100000">
                <a:schemeClr val="tx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24282" rtl="0" eaLnBrk="1" fontAlgn="auto" latinLnBrk="0" hangingPunct="1">
              <a:lnSpc>
                <a:spcPct val="100000"/>
              </a:lnSpc>
              <a:spcBef>
                <a:spcPts val="0"/>
              </a:spcBef>
              <a:spcAft>
                <a:spcPts val="0"/>
              </a:spcAft>
              <a:buClrTx/>
              <a:buSzTx/>
              <a:buFontTx/>
              <a:buNone/>
              <a:tabLst/>
              <a:defRPr/>
            </a:pPr>
            <a:r>
              <a:rPr lang="en-US" sz="900" b="1" dirty="0">
                <a:solidFill>
                  <a:prstClr val="white"/>
                </a:solidFill>
                <a:latin typeface="Calibri"/>
              </a:rPr>
              <a:t>39</a:t>
            </a:r>
            <a:r>
              <a:rPr kumimoji="0" lang="en-US" sz="900" b="1" i="0" u="none" strike="noStrike" kern="1200" cap="none" spc="0" normalizeH="0" baseline="0" noProof="0" dirty="0">
                <a:ln>
                  <a:noFill/>
                </a:ln>
                <a:solidFill>
                  <a:prstClr val="white"/>
                </a:solidFill>
                <a:effectLst/>
                <a:uLnTx/>
                <a:uFillTx/>
                <a:latin typeface="Calibri"/>
                <a:ea typeface="+mn-ea"/>
                <a:cs typeface="+mn-cs"/>
              </a:rPr>
              <a:t>%</a:t>
            </a:r>
          </a:p>
        </p:txBody>
      </p:sp>
      <p:sp>
        <p:nvSpPr>
          <p:cNvPr id="23" name="Oval 22">
            <a:extLst>
              <a:ext uri="{FF2B5EF4-FFF2-40B4-BE49-F238E27FC236}">
                <a16:creationId xmlns:a16="http://schemas.microsoft.com/office/drawing/2014/main" id="{0DE2650A-23CD-B8FB-6C16-FB26F36A4547}"/>
              </a:ext>
            </a:extLst>
          </p:cNvPr>
          <p:cNvSpPr/>
          <p:nvPr/>
        </p:nvSpPr>
        <p:spPr>
          <a:xfrm>
            <a:off x="8688804" y="2042715"/>
            <a:ext cx="274320" cy="274320"/>
          </a:xfrm>
          <a:prstGeom prst="ellipse">
            <a:avLst/>
          </a:prstGeom>
          <a:gradFill flip="none" rotWithShape="0">
            <a:gsLst>
              <a:gs pos="50000">
                <a:srgbClr val="FF0000"/>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a:ea typeface="+mn-ea"/>
                <a:cs typeface="+mn-cs"/>
              </a:rPr>
              <a:t>28%</a:t>
            </a:r>
          </a:p>
        </p:txBody>
      </p:sp>
    </p:spTree>
    <p:extLst>
      <p:ext uri="{BB962C8B-B14F-4D97-AF65-F5344CB8AC3E}">
        <p14:creationId xmlns:p14="http://schemas.microsoft.com/office/powerpoint/2010/main" val="1530675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855D0-00FF-4AAC-F619-13F7A101A28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B714BD1-0012-E87C-1BAF-7F9797DDB4AC}"/>
              </a:ext>
            </a:extLst>
          </p:cNvPr>
          <p:cNvSpPr>
            <a:spLocks noGrp="1"/>
          </p:cNvSpPr>
          <p:nvPr>
            <p:ph type="title"/>
          </p:nvPr>
        </p:nvSpPr>
        <p:spPr>
          <a:xfrm>
            <a:off x="257256" y="229800"/>
            <a:ext cx="8646971" cy="249299"/>
          </a:xfrm>
        </p:spPr>
        <p:txBody>
          <a:bodyPr/>
          <a:lstStyle/>
          <a:p>
            <a:r>
              <a:rPr lang="en-US" sz="1800" dirty="0"/>
              <a:t>Agree/Disagree Statements About Impact of Decriminalization (slide 2 of 2)</a:t>
            </a:r>
            <a:endParaRPr lang="en-US" sz="1400" dirty="0"/>
          </a:p>
        </p:txBody>
      </p:sp>
      <p:sp>
        <p:nvSpPr>
          <p:cNvPr id="12" name="Text Placeholder 11">
            <a:extLst>
              <a:ext uri="{FF2B5EF4-FFF2-40B4-BE49-F238E27FC236}">
                <a16:creationId xmlns:a16="http://schemas.microsoft.com/office/drawing/2014/main" id="{414E3600-CB41-3510-19EC-89EF6D454E33}"/>
              </a:ext>
            </a:extLst>
          </p:cNvPr>
          <p:cNvSpPr>
            <a:spLocks noGrp="1"/>
          </p:cNvSpPr>
          <p:nvPr>
            <p:ph type="body" sz="quarter" idx="16"/>
          </p:nvPr>
        </p:nvSpPr>
        <p:spPr/>
        <p:txBody>
          <a:bodyPr>
            <a:noAutofit/>
          </a:bodyPr>
          <a:lstStyle/>
          <a:p>
            <a:pPr marL="344488" indent="-344488"/>
            <a:r>
              <a:rPr lang="en-US" sz="900" dirty="0"/>
              <a:t>Q5.	</a:t>
            </a:r>
            <a:r>
              <a:rPr lang="en-US" sz="900" i="1" dirty="0"/>
              <a:t>Please indicate your level of agreement or disagreement with the following statements regarding the impact of decriminalization of illegal drugs in BC.</a:t>
            </a:r>
          </a:p>
          <a:p>
            <a:pPr marL="344488" indent="-344488"/>
            <a:r>
              <a:rPr lang="en-US" sz="900" dirty="0"/>
              <a:t>Base: All respondents (n=1,200)</a:t>
            </a:r>
          </a:p>
        </p:txBody>
      </p:sp>
      <p:graphicFrame>
        <p:nvGraphicFramePr>
          <p:cNvPr id="15" name="Table 14">
            <a:extLst>
              <a:ext uri="{FF2B5EF4-FFF2-40B4-BE49-F238E27FC236}">
                <a16:creationId xmlns:a16="http://schemas.microsoft.com/office/drawing/2014/main" id="{D5C85199-96E4-DD38-ABFD-B011A3263379}"/>
              </a:ext>
            </a:extLst>
          </p:cNvPr>
          <p:cNvGraphicFramePr>
            <a:graphicFrameLocks noGrp="1"/>
          </p:cNvGraphicFramePr>
          <p:nvPr>
            <p:extLst>
              <p:ext uri="{D42A27DB-BD31-4B8C-83A1-F6EECF244321}">
                <p14:modId xmlns:p14="http://schemas.microsoft.com/office/powerpoint/2010/main" val="3390698936"/>
              </p:ext>
            </p:extLst>
          </p:nvPr>
        </p:nvGraphicFramePr>
        <p:xfrm>
          <a:off x="257258" y="541203"/>
          <a:ext cx="8229600" cy="27432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985240127"/>
                    </a:ext>
                  </a:extLst>
                </a:gridCol>
              </a:tblGrid>
              <a:tr h="182880">
                <a:tc>
                  <a:txBody>
                    <a:bodyPr/>
                    <a:lstStyle/>
                    <a:p>
                      <a:pPr>
                        <a:lnSpc>
                          <a:spcPct val="90000"/>
                        </a:lnSpc>
                        <a:spcAft>
                          <a:spcPts val="300"/>
                        </a:spcAft>
                      </a:pPr>
                      <a:r>
                        <a:rPr lang="en-US" sz="1000" b="0" dirty="0">
                          <a:solidFill>
                            <a:srgbClr val="58595B"/>
                          </a:solidFill>
                        </a:rPr>
                        <a:t>Slim majorities of British Columbians disagree that decriminalization has reduced the stigma associated with drug use (55%), has reduced drug-related crimes in their community (55%), has reduced rates of drug overdoses (53%) or has positively influenced their views of people who use drugs (52%).</a:t>
                      </a:r>
                    </a:p>
                  </a:txBody>
                  <a:tcPr marT="0" marB="0" anchor="ctr">
                    <a:lnL w="38100" cap="flat" cmpd="sng" algn="ctr">
                      <a:solidFill>
                        <a:srgbClr val="0161AB"/>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49172959"/>
                  </a:ext>
                </a:extLst>
              </a:tr>
            </a:tbl>
          </a:graphicData>
        </a:graphic>
      </p:graphicFrame>
      <p:graphicFrame>
        <p:nvGraphicFramePr>
          <p:cNvPr id="2" name="Chart Placeholder 5">
            <a:extLst>
              <a:ext uri="{FF2B5EF4-FFF2-40B4-BE49-F238E27FC236}">
                <a16:creationId xmlns:a16="http://schemas.microsoft.com/office/drawing/2014/main" id="{9D734F45-E4F5-3F8B-8D25-00AE1268CBA0}"/>
              </a:ext>
            </a:extLst>
          </p:cNvPr>
          <p:cNvGraphicFramePr>
            <a:graphicFrameLocks/>
          </p:cNvGraphicFramePr>
          <p:nvPr>
            <p:extLst>
              <p:ext uri="{D42A27DB-BD31-4B8C-83A1-F6EECF244321}">
                <p14:modId xmlns:p14="http://schemas.microsoft.com/office/powerpoint/2010/main" val="2349526036"/>
              </p:ext>
            </p:extLst>
          </p:nvPr>
        </p:nvGraphicFramePr>
        <p:xfrm>
          <a:off x="233403" y="1241702"/>
          <a:ext cx="77724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21869B2C-70C7-92A1-4836-B579F3F87357}"/>
              </a:ext>
            </a:extLst>
          </p:cNvPr>
          <p:cNvSpPr txBox="1"/>
          <p:nvPr/>
        </p:nvSpPr>
        <p:spPr>
          <a:xfrm>
            <a:off x="8149907" y="954128"/>
            <a:ext cx="316112" cy="249299"/>
          </a:xfrm>
          <a:prstGeom prst="rect">
            <a:avLst/>
          </a:prstGeom>
        </p:spPr>
        <p:txBody>
          <a:bodyPr vert="horz" wrap="none" lIns="0" tIns="0" rIns="0" bIns="0" rtlCol="0">
            <a:spAutoFit/>
          </a:bodyPr>
          <a:lstStyle/>
          <a:p>
            <a:pPr marL="4763" marR="0" lvl="0" indent="0" algn="ctr" defTabSz="924282" rtl="0" eaLnBrk="1" fontAlgn="auto" latinLnBrk="0" hangingPunct="1">
              <a:lnSpc>
                <a:spcPct val="8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22223"/>
                </a:solidFill>
                <a:effectLst/>
                <a:uLnTx/>
                <a:uFillTx/>
                <a:latin typeface="Calibri"/>
                <a:ea typeface="+mn-ea"/>
                <a:cs typeface="+mn-cs"/>
              </a:rPr>
              <a:t>Total </a:t>
            </a:r>
          </a:p>
          <a:p>
            <a:pPr marL="4763" marR="0" lvl="0" indent="0" algn="ctr" defTabSz="924282" rtl="0" eaLnBrk="1" fontAlgn="auto" latinLnBrk="0" hangingPunct="1">
              <a:lnSpc>
                <a:spcPct val="8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22223"/>
                </a:solidFill>
                <a:effectLst/>
                <a:uLnTx/>
                <a:uFillTx/>
                <a:latin typeface="Calibri"/>
                <a:ea typeface="+mn-ea"/>
                <a:cs typeface="+mn-cs"/>
              </a:rPr>
              <a:t>Agree</a:t>
            </a:r>
          </a:p>
        </p:txBody>
      </p:sp>
      <p:sp>
        <p:nvSpPr>
          <p:cNvPr id="14" name="Oval 13">
            <a:extLst>
              <a:ext uri="{FF2B5EF4-FFF2-40B4-BE49-F238E27FC236}">
                <a16:creationId xmlns:a16="http://schemas.microsoft.com/office/drawing/2014/main" id="{50D02CCA-427B-DD61-138F-8F55FDC79FCE}"/>
              </a:ext>
            </a:extLst>
          </p:cNvPr>
          <p:cNvSpPr/>
          <p:nvPr/>
        </p:nvSpPr>
        <p:spPr>
          <a:xfrm>
            <a:off x="8170803" y="1406944"/>
            <a:ext cx="274320" cy="274320"/>
          </a:xfrm>
          <a:prstGeom prst="ellipse">
            <a:avLst/>
          </a:prstGeom>
          <a:gradFill flip="none" rotWithShape="0">
            <a:gsLst>
              <a:gs pos="50000">
                <a:srgbClr val="0070C0"/>
              </a:gs>
              <a:gs pos="100000">
                <a:schemeClr val="tx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a:ea typeface="+mn-ea"/>
                <a:cs typeface="+mn-cs"/>
              </a:rPr>
              <a:t>20%</a:t>
            </a:r>
          </a:p>
        </p:txBody>
      </p:sp>
      <p:sp>
        <p:nvSpPr>
          <p:cNvPr id="16" name="Oval 15">
            <a:extLst>
              <a:ext uri="{FF2B5EF4-FFF2-40B4-BE49-F238E27FC236}">
                <a16:creationId xmlns:a16="http://schemas.microsoft.com/office/drawing/2014/main" id="{1745B6D1-ACC0-2D6E-303A-326A419EAF78}"/>
              </a:ext>
            </a:extLst>
          </p:cNvPr>
          <p:cNvSpPr/>
          <p:nvPr/>
        </p:nvSpPr>
        <p:spPr>
          <a:xfrm>
            <a:off x="8170803" y="2672870"/>
            <a:ext cx="274320" cy="274320"/>
          </a:xfrm>
          <a:prstGeom prst="ellipse">
            <a:avLst/>
          </a:prstGeom>
          <a:gradFill flip="none" rotWithShape="0">
            <a:gsLst>
              <a:gs pos="50000">
                <a:srgbClr val="0070C0"/>
              </a:gs>
              <a:gs pos="100000">
                <a:schemeClr val="tx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a:ea typeface="+mn-ea"/>
                <a:cs typeface="+mn-cs"/>
              </a:rPr>
              <a:t>15%</a:t>
            </a:r>
          </a:p>
        </p:txBody>
      </p:sp>
      <p:sp>
        <p:nvSpPr>
          <p:cNvPr id="17" name="Oval 16">
            <a:extLst>
              <a:ext uri="{FF2B5EF4-FFF2-40B4-BE49-F238E27FC236}">
                <a16:creationId xmlns:a16="http://schemas.microsoft.com/office/drawing/2014/main" id="{1294A445-A2A3-F736-7C53-A7F9AA275987}"/>
              </a:ext>
            </a:extLst>
          </p:cNvPr>
          <p:cNvSpPr/>
          <p:nvPr/>
        </p:nvSpPr>
        <p:spPr>
          <a:xfrm>
            <a:off x="8170803" y="3305832"/>
            <a:ext cx="274320" cy="274320"/>
          </a:xfrm>
          <a:prstGeom prst="ellipse">
            <a:avLst/>
          </a:prstGeom>
          <a:gradFill flip="none" rotWithShape="0">
            <a:gsLst>
              <a:gs pos="50000">
                <a:srgbClr val="0070C0"/>
              </a:gs>
              <a:gs pos="100000">
                <a:schemeClr val="tx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24282" rtl="0" eaLnBrk="1" fontAlgn="auto" latinLnBrk="0" hangingPunct="1">
              <a:lnSpc>
                <a:spcPct val="100000"/>
              </a:lnSpc>
              <a:spcBef>
                <a:spcPts val="0"/>
              </a:spcBef>
              <a:spcAft>
                <a:spcPts val="0"/>
              </a:spcAft>
              <a:buClrTx/>
              <a:buSzTx/>
              <a:buFontTx/>
              <a:buNone/>
              <a:tabLst/>
              <a:defRPr/>
            </a:pPr>
            <a:r>
              <a:rPr lang="en-US" sz="900" b="1" dirty="0">
                <a:solidFill>
                  <a:prstClr val="white"/>
                </a:solidFill>
                <a:latin typeface="Calibri"/>
              </a:rPr>
              <a:t>14%</a:t>
            </a:r>
            <a:endParaRPr kumimoji="0" lang="en-US" sz="900" b="1"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260E3436-0C35-8F7D-3A26-9E8212EC5C71}"/>
              </a:ext>
            </a:extLst>
          </p:cNvPr>
          <p:cNvSpPr txBox="1"/>
          <p:nvPr/>
        </p:nvSpPr>
        <p:spPr>
          <a:xfrm>
            <a:off x="8593368" y="956936"/>
            <a:ext cx="465192" cy="249299"/>
          </a:xfrm>
          <a:prstGeom prst="rect">
            <a:avLst/>
          </a:prstGeom>
        </p:spPr>
        <p:txBody>
          <a:bodyPr vert="horz" wrap="none" lIns="0" tIns="0" rIns="0" bIns="0" rtlCol="0">
            <a:spAutoFit/>
          </a:bodyPr>
          <a:lstStyle/>
          <a:p>
            <a:pPr marL="4763" marR="0" lvl="0" indent="0" algn="ctr" defTabSz="924282" rtl="0" eaLnBrk="1" fontAlgn="auto" latinLnBrk="0" hangingPunct="1">
              <a:lnSpc>
                <a:spcPct val="8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22223"/>
                </a:solidFill>
                <a:effectLst/>
                <a:uLnTx/>
                <a:uFillTx/>
                <a:latin typeface="Calibri"/>
                <a:ea typeface="+mn-ea"/>
                <a:cs typeface="+mn-cs"/>
              </a:rPr>
              <a:t>Total </a:t>
            </a:r>
          </a:p>
          <a:p>
            <a:pPr marL="4763" marR="0" lvl="0" indent="0" algn="ctr" defTabSz="924282" rtl="0" eaLnBrk="1" fontAlgn="auto" latinLnBrk="0" hangingPunct="1">
              <a:lnSpc>
                <a:spcPct val="8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22223"/>
                </a:solidFill>
                <a:effectLst/>
                <a:uLnTx/>
                <a:uFillTx/>
                <a:latin typeface="Calibri"/>
                <a:ea typeface="+mn-ea"/>
                <a:cs typeface="+mn-cs"/>
              </a:rPr>
              <a:t>Disagree</a:t>
            </a:r>
          </a:p>
        </p:txBody>
      </p:sp>
      <p:sp>
        <p:nvSpPr>
          <p:cNvPr id="19" name="Oval 18">
            <a:extLst>
              <a:ext uri="{FF2B5EF4-FFF2-40B4-BE49-F238E27FC236}">
                <a16:creationId xmlns:a16="http://schemas.microsoft.com/office/drawing/2014/main" id="{C54931FE-9726-28C9-A473-21AD4E19F70E}"/>
              </a:ext>
            </a:extLst>
          </p:cNvPr>
          <p:cNvSpPr/>
          <p:nvPr/>
        </p:nvSpPr>
        <p:spPr>
          <a:xfrm>
            <a:off x="8688804" y="1409752"/>
            <a:ext cx="274320" cy="274320"/>
          </a:xfrm>
          <a:prstGeom prst="ellipse">
            <a:avLst/>
          </a:prstGeom>
          <a:gradFill flip="none" rotWithShape="0">
            <a:gsLst>
              <a:gs pos="50000">
                <a:srgbClr val="FF0000"/>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a:ea typeface="+mn-ea"/>
                <a:cs typeface="+mn-cs"/>
              </a:rPr>
              <a:t>55%</a:t>
            </a:r>
          </a:p>
        </p:txBody>
      </p:sp>
      <p:sp>
        <p:nvSpPr>
          <p:cNvPr id="20" name="Oval 19">
            <a:extLst>
              <a:ext uri="{FF2B5EF4-FFF2-40B4-BE49-F238E27FC236}">
                <a16:creationId xmlns:a16="http://schemas.microsoft.com/office/drawing/2014/main" id="{CDA84318-7787-987B-B4AF-53D248499074}"/>
              </a:ext>
            </a:extLst>
          </p:cNvPr>
          <p:cNvSpPr/>
          <p:nvPr/>
        </p:nvSpPr>
        <p:spPr>
          <a:xfrm>
            <a:off x="8688804" y="2675678"/>
            <a:ext cx="274320" cy="274320"/>
          </a:xfrm>
          <a:prstGeom prst="ellipse">
            <a:avLst/>
          </a:prstGeom>
          <a:gradFill flip="none" rotWithShape="0">
            <a:gsLst>
              <a:gs pos="50000">
                <a:srgbClr val="FF0000"/>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a:ea typeface="+mn-ea"/>
                <a:cs typeface="+mn-cs"/>
              </a:rPr>
              <a:t>55%</a:t>
            </a:r>
          </a:p>
        </p:txBody>
      </p:sp>
      <p:sp>
        <p:nvSpPr>
          <p:cNvPr id="21" name="Oval 20">
            <a:extLst>
              <a:ext uri="{FF2B5EF4-FFF2-40B4-BE49-F238E27FC236}">
                <a16:creationId xmlns:a16="http://schemas.microsoft.com/office/drawing/2014/main" id="{F406A41B-ED38-FE9C-0C21-4C3CC31E4861}"/>
              </a:ext>
            </a:extLst>
          </p:cNvPr>
          <p:cNvSpPr/>
          <p:nvPr/>
        </p:nvSpPr>
        <p:spPr>
          <a:xfrm>
            <a:off x="8688804" y="3308640"/>
            <a:ext cx="274320" cy="274320"/>
          </a:xfrm>
          <a:prstGeom prst="ellipse">
            <a:avLst/>
          </a:prstGeom>
          <a:gradFill flip="none" rotWithShape="0">
            <a:gsLst>
              <a:gs pos="50000">
                <a:srgbClr val="FF0000"/>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24282" rtl="0" eaLnBrk="1" fontAlgn="auto" latinLnBrk="0" hangingPunct="1">
              <a:lnSpc>
                <a:spcPct val="100000"/>
              </a:lnSpc>
              <a:spcBef>
                <a:spcPts val="0"/>
              </a:spcBef>
              <a:spcAft>
                <a:spcPts val="0"/>
              </a:spcAft>
              <a:buClrTx/>
              <a:buSzTx/>
              <a:buFontTx/>
              <a:buNone/>
              <a:tabLst/>
              <a:defRPr/>
            </a:pPr>
            <a:r>
              <a:rPr lang="en-US" sz="900" b="1" dirty="0">
                <a:solidFill>
                  <a:prstClr val="white"/>
                </a:solidFill>
                <a:latin typeface="Calibri"/>
              </a:rPr>
              <a:t>52%</a:t>
            </a:r>
            <a:endParaRPr kumimoji="0" lang="en-US" sz="900" b="1"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Oval 21">
            <a:extLst>
              <a:ext uri="{FF2B5EF4-FFF2-40B4-BE49-F238E27FC236}">
                <a16:creationId xmlns:a16="http://schemas.microsoft.com/office/drawing/2014/main" id="{59536654-071F-C291-52ED-2CA9B5D41090}"/>
              </a:ext>
            </a:extLst>
          </p:cNvPr>
          <p:cNvSpPr/>
          <p:nvPr/>
        </p:nvSpPr>
        <p:spPr>
          <a:xfrm>
            <a:off x="8170803" y="2039907"/>
            <a:ext cx="274320" cy="274320"/>
          </a:xfrm>
          <a:prstGeom prst="ellipse">
            <a:avLst/>
          </a:prstGeom>
          <a:gradFill flip="none" rotWithShape="0">
            <a:gsLst>
              <a:gs pos="50000">
                <a:srgbClr val="0070C0"/>
              </a:gs>
              <a:gs pos="100000">
                <a:schemeClr val="tx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a:ea typeface="+mn-ea"/>
                <a:cs typeface="+mn-cs"/>
              </a:rPr>
              <a:t>16%</a:t>
            </a:r>
          </a:p>
        </p:txBody>
      </p:sp>
      <p:sp>
        <p:nvSpPr>
          <p:cNvPr id="23" name="Oval 22">
            <a:extLst>
              <a:ext uri="{FF2B5EF4-FFF2-40B4-BE49-F238E27FC236}">
                <a16:creationId xmlns:a16="http://schemas.microsoft.com/office/drawing/2014/main" id="{12762457-ED40-5E47-BD43-29998575D4ED}"/>
              </a:ext>
            </a:extLst>
          </p:cNvPr>
          <p:cNvSpPr/>
          <p:nvPr/>
        </p:nvSpPr>
        <p:spPr>
          <a:xfrm>
            <a:off x="8688804" y="2042715"/>
            <a:ext cx="274320" cy="274320"/>
          </a:xfrm>
          <a:prstGeom prst="ellipse">
            <a:avLst/>
          </a:prstGeom>
          <a:gradFill flip="none" rotWithShape="0">
            <a:gsLst>
              <a:gs pos="50000">
                <a:srgbClr val="FF0000"/>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Calibri"/>
                <a:ea typeface="+mn-ea"/>
                <a:cs typeface="+mn-cs"/>
              </a:rPr>
              <a:t>53%</a:t>
            </a:r>
          </a:p>
        </p:txBody>
      </p:sp>
      <p:sp>
        <p:nvSpPr>
          <p:cNvPr id="4" name="TextBox 3">
            <a:extLst>
              <a:ext uri="{FF2B5EF4-FFF2-40B4-BE49-F238E27FC236}">
                <a16:creationId xmlns:a16="http://schemas.microsoft.com/office/drawing/2014/main" id="{C0BF7EA7-63F4-5887-D66F-BC16266C27B0}"/>
              </a:ext>
            </a:extLst>
          </p:cNvPr>
          <p:cNvSpPr txBox="1"/>
          <p:nvPr/>
        </p:nvSpPr>
        <p:spPr>
          <a:xfrm>
            <a:off x="6008914" y="4187038"/>
            <a:ext cx="2877829" cy="276999"/>
          </a:xfrm>
          <a:prstGeom prst="rect">
            <a:avLst/>
          </a:prstGeom>
        </p:spPr>
        <p:txBody>
          <a:bodyPr vert="horz" wrap="square" lIns="0" tIns="0" rIns="0" bIns="0" rtlCol="0">
            <a:spAutoFit/>
          </a:bodyPr>
          <a:lstStyle/>
          <a:p>
            <a:pPr marL="115888" indent="-115888"/>
            <a:r>
              <a:rPr lang="en-US" sz="900" dirty="0"/>
              <a:t>* 	In 2024, agreement was 16% and disagreement was 52%. The 2024 and 2025 results are statistically consistent.</a:t>
            </a:r>
          </a:p>
        </p:txBody>
      </p:sp>
    </p:spTree>
    <p:extLst>
      <p:ext uri="{BB962C8B-B14F-4D97-AF65-F5344CB8AC3E}">
        <p14:creationId xmlns:p14="http://schemas.microsoft.com/office/powerpoint/2010/main" val="3555929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92979-3A58-4962-A084-DA74C33FD3A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32C8F29-9523-9687-C4B3-54A270EA90BF}"/>
              </a:ext>
            </a:extLst>
          </p:cNvPr>
          <p:cNvSpPr>
            <a:spLocks noGrp="1"/>
          </p:cNvSpPr>
          <p:nvPr>
            <p:ph type="title"/>
          </p:nvPr>
        </p:nvSpPr>
        <p:spPr>
          <a:xfrm>
            <a:off x="257256" y="229800"/>
            <a:ext cx="8646971" cy="249299"/>
          </a:xfrm>
        </p:spPr>
        <p:txBody>
          <a:bodyPr/>
          <a:lstStyle/>
          <a:p>
            <a:r>
              <a:rPr lang="en-US" sz="1800" dirty="0"/>
              <a:t>Agree/Disagree Statements About Impact of Decriminalization by Demos</a:t>
            </a:r>
            <a:endParaRPr lang="en-US" sz="1400" dirty="0"/>
          </a:p>
        </p:txBody>
      </p:sp>
      <p:sp>
        <p:nvSpPr>
          <p:cNvPr id="12" name="Text Placeholder 11">
            <a:extLst>
              <a:ext uri="{FF2B5EF4-FFF2-40B4-BE49-F238E27FC236}">
                <a16:creationId xmlns:a16="http://schemas.microsoft.com/office/drawing/2014/main" id="{EFB511BA-2490-787C-175D-2AEA37B62BBD}"/>
              </a:ext>
            </a:extLst>
          </p:cNvPr>
          <p:cNvSpPr>
            <a:spLocks noGrp="1"/>
          </p:cNvSpPr>
          <p:nvPr>
            <p:ph type="body" sz="quarter" idx="16"/>
          </p:nvPr>
        </p:nvSpPr>
        <p:spPr/>
        <p:txBody>
          <a:bodyPr>
            <a:noAutofit/>
          </a:bodyPr>
          <a:lstStyle/>
          <a:p>
            <a:pPr marL="344488" indent="-344488"/>
            <a:r>
              <a:rPr lang="en-US" sz="900" dirty="0"/>
              <a:t>Q5.	</a:t>
            </a:r>
            <a:r>
              <a:rPr lang="en-US" sz="900" i="1" dirty="0"/>
              <a:t>Please indicate your level of agreement or disagreement with the following statements regarding the impact of decriminalization of illegal drugs in BC.</a:t>
            </a:r>
          </a:p>
          <a:p>
            <a:pPr marL="344488" indent="-344488"/>
            <a:r>
              <a:rPr lang="en-US" sz="900" dirty="0"/>
              <a:t>Base: All respondents (n=1,200)</a:t>
            </a:r>
          </a:p>
        </p:txBody>
      </p:sp>
      <p:graphicFrame>
        <p:nvGraphicFramePr>
          <p:cNvPr id="15" name="Table 14">
            <a:extLst>
              <a:ext uri="{FF2B5EF4-FFF2-40B4-BE49-F238E27FC236}">
                <a16:creationId xmlns:a16="http://schemas.microsoft.com/office/drawing/2014/main" id="{806CEAB9-A058-05E0-6667-02045A631838}"/>
              </a:ext>
            </a:extLst>
          </p:cNvPr>
          <p:cNvGraphicFramePr>
            <a:graphicFrameLocks noGrp="1"/>
          </p:cNvGraphicFramePr>
          <p:nvPr>
            <p:extLst>
              <p:ext uri="{D42A27DB-BD31-4B8C-83A1-F6EECF244321}">
                <p14:modId xmlns:p14="http://schemas.microsoft.com/office/powerpoint/2010/main" val="1526078311"/>
              </p:ext>
            </p:extLst>
          </p:nvPr>
        </p:nvGraphicFramePr>
        <p:xfrm>
          <a:off x="257258" y="541203"/>
          <a:ext cx="8229600" cy="18288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985240127"/>
                    </a:ext>
                  </a:extLst>
                </a:gridCol>
              </a:tblGrid>
              <a:tr h="182880">
                <a:tc>
                  <a:txBody>
                    <a:bodyPr/>
                    <a:lstStyle/>
                    <a:p>
                      <a:pPr>
                        <a:lnSpc>
                          <a:spcPct val="90000"/>
                        </a:lnSpc>
                        <a:spcAft>
                          <a:spcPts val="300"/>
                        </a:spcAft>
                      </a:pPr>
                      <a:r>
                        <a:rPr lang="en-US" sz="1000" b="0" dirty="0">
                          <a:solidFill>
                            <a:srgbClr val="58595B"/>
                          </a:solidFill>
                        </a:rPr>
                        <a:t>Agreement that decriminalization has had positive impacts tends to be higher among younger residents, men and non-white residents.</a:t>
                      </a:r>
                    </a:p>
                  </a:txBody>
                  <a:tcPr marT="0" marB="0" anchor="ctr">
                    <a:lnL w="38100" cap="flat" cmpd="sng" algn="ctr">
                      <a:solidFill>
                        <a:srgbClr val="0161AB"/>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49172959"/>
                  </a:ext>
                </a:extLst>
              </a:tr>
            </a:tbl>
          </a:graphicData>
        </a:graphic>
      </p:graphicFrame>
      <p:graphicFrame>
        <p:nvGraphicFramePr>
          <p:cNvPr id="3" name="Table 2">
            <a:extLst>
              <a:ext uri="{FF2B5EF4-FFF2-40B4-BE49-F238E27FC236}">
                <a16:creationId xmlns:a16="http://schemas.microsoft.com/office/drawing/2014/main" id="{FACDF1BB-4C01-B0C9-6636-58DD73B12EDC}"/>
              </a:ext>
            </a:extLst>
          </p:cNvPr>
          <p:cNvGraphicFramePr>
            <a:graphicFrameLocks noGrp="1"/>
          </p:cNvGraphicFramePr>
          <p:nvPr>
            <p:extLst>
              <p:ext uri="{D42A27DB-BD31-4B8C-83A1-F6EECF244321}">
                <p14:modId xmlns:p14="http://schemas.microsoft.com/office/powerpoint/2010/main" val="3109042946"/>
              </p:ext>
            </p:extLst>
          </p:nvPr>
        </p:nvGraphicFramePr>
        <p:xfrm>
          <a:off x="257256" y="1242351"/>
          <a:ext cx="8668512" cy="3016296"/>
        </p:xfrm>
        <a:graphic>
          <a:graphicData uri="http://schemas.openxmlformats.org/drawingml/2006/table">
            <a:tbl>
              <a:tblPr firstRow="1">
                <a:tableStyleId>{5C22544A-7EE6-4342-B048-85BDC9FD1C3A}</a:tableStyleId>
              </a:tblPr>
              <a:tblGrid>
                <a:gridCol w="1828800">
                  <a:extLst>
                    <a:ext uri="{9D8B030D-6E8A-4147-A177-3AD203B41FA5}">
                      <a16:colId xmlns:a16="http://schemas.microsoft.com/office/drawing/2014/main" val="1147291818"/>
                    </a:ext>
                  </a:extLst>
                </a:gridCol>
                <a:gridCol w="402336">
                  <a:extLst>
                    <a:ext uri="{9D8B030D-6E8A-4147-A177-3AD203B41FA5}">
                      <a16:colId xmlns:a16="http://schemas.microsoft.com/office/drawing/2014/main" val="973370512"/>
                    </a:ext>
                  </a:extLst>
                </a:gridCol>
                <a:gridCol w="402336">
                  <a:extLst>
                    <a:ext uri="{9D8B030D-6E8A-4147-A177-3AD203B41FA5}">
                      <a16:colId xmlns:a16="http://schemas.microsoft.com/office/drawing/2014/main" val="2327441085"/>
                    </a:ext>
                  </a:extLst>
                </a:gridCol>
                <a:gridCol w="402336">
                  <a:extLst>
                    <a:ext uri="{9D8B030D-6E8A-4147-A177-3AD203B41FA5}">
                      <a16:colId xmlns:a16="http://schemas.microsoft.com/office/drawing/2014/main" val="2810206202"/>
                    </a:ext>
                  </a:extLst>
                </a:gridCol>
                <a:gridCol w="402336">
                  <a:extLst>
                    <a:ext uri="{9D8B030D-6E8A-4147-A177-3AD203B41FA5}">
                      <a16:colId xmlns:a16="http://schemas.microsoft.com/office/drawing/2014/main" val="1113714539"/>
                    </a:ext>
                  </a:extLst>
                </a:gridCol>
                <a:gridCol w="402336">
                  <a:extLst>
                    <a:ext uri="{9D8B030D-6E8A-4147-A177-3AD203B41FA5}">
                      <a16:colId xmlns:a16="http://schemas.microsoft.com/office/drawing/2014/main" val="868573882"/>
                    </a:ext>
                  </a:extLst>
                </a:gridCol>
                <a:gridCol w="402336">
                  <a:extLst>
                    <a:ext uri="{9D8B030D-6E8A-4147-A177-3AD203B41FA5}">
                      <a16:colId xmlns:a16="http://schemas.microsoft.com/office/drawing/2014/main" val="1180157765"/>
                    </a:ext>
                  </a:extLst>
                </a:gridCol>
                <a:gridCol w="402336">
                  <a:extLst>
                    <a:ext uri="{9D8B030D-6E8A-4147-A177-3AD203B41FA5}">
                      <a16:colId xmlns:a16="http://schemas.microsoft.com/office/drawing/2014/main" val="561300203"/>
                    </a:ext>
                  </a:extLst>
                </a:gridCol>
                <a:gridCol w="402336">
                  <a:extLst>
                    <a:ext uri="{9D8B030D-6E8A-4147-A177-3AD203B41FA5}">
                      <a16:colId xmlns:a16="http://schemas.microsoft.com/office/drawing/2014/main" val="313554991"/>
                    </a:ext>
                  </a:extLst>
                </a:gridCol>
                <a:gridCol w="402336">
                  <a:extLst>
                    <a:ext uri="{9D8B030D-6E8A-4147-A177-3AD203B41FA5}">
                      <a16:colId xmlns:a16="http://schemas.microsoft.com/office/drawing/2014/main" val="2347514572"/>
                    </a:ext>
                  </a:extLst>
                </a:gridCol>
                <a:gridCol w="402336">
                  <a:extLst>
                    <a:ext uri="{9D8B030D-6E8A-4147-A177-3AD203B41FA5}">
                      <a16:colId xmlns:a16="http://schemas.microsoft.com/office/drawing/2014/main" val="3793862785"/>
                    </a:ext>
                  </a:extLst>
                </a:gridCol>
                <a:gridCol w="402336">
                  <a:extLst>
                    <a:ext uri="{9D8B030D-6E8A-4147-A177-3AD203B41FA5}">
                      <a16:colId xmlns:a16="http://schemas.microsoft.com/office/drawing/2014/main" val="2497729940"/>
                    </a:ext>
                  </a:extLst>
                </a:gridCol>
                <a:gridCol w="402336">
                  <a:extLst>
                    <a:ext uri="{9D8B030D-6E8A-4147-A177-3AD203B41FA5}">
                      <a16:colId xmlns:a16="http://schemas.microsoft.com/office/drawing/2014/main" val="808705407"/>
                    </a:ext>
                  </a:extLst>
                </a:gridCol>
                <a:gridCol w="402336">
                  <a:extLst>
                    <a:ext uri="{9D8B030D-6E8A-4147-A177-3AD203B41FA5}">
                      <a16:colId xmlns:a16="http://schemas.microsoft.com/office/drawing/2014/main" val="118827611"/>
                    </a:ext>
                  </a:extLst>
                </a:gridCol>
                <a:gridCol w="402336">
                  <a:extLst>
                    <a:ext uri="{9D8B030D-6E8A-4147-A177-3AD203B41FA5}">
                      <a16:colId xmlns:a16="http://schemas.microsoft.com/office/drawing/2014/main" val="3225919732"/>
                    </a:ext>
                  </a:extLst>
                </a:gridCol>
                <a:gridCol w="402336">
                  <a:extLst>
                    <a:ext uri="{9D8B030D-6E8A-4147-A177-3AD203B41FA5}">
                      <a16:colId xmlns:a16="http://schemas.microsoft.com/office/drawing/2014/main" val="3522139772"/>
                    </a:ext>
                  </a:extLst>
                </a:gridCol>
                <a:gridCol w="402336">
                  <a:extLst>
                    <a:ext uri="{9D8B030D-6E8A-4147-A177-3AD203B41FA5}">
                      <a16:colId xmlns:a16="http://schemas.microsoft.com/office/drawing/2014/main" val="2921648314"/>
                    </a:ext>
                  </a:extLst>
                </a:gridCol>
                <a:gridCol w="402336">
                  <a:extLst>
                    <a:ext uri="{9D8B030D-6E8A-4147-A177-3AD203B41FA5}">
                      <a16:colId xmlns:a16="http://schemas.microsoft.com/office/drawing/2014/main" val="3116785237"/>
                    </a:ext>
                  </a:extLst>
                </a:gridCol>
              </a:tblGrid>
              <a:tr h="0">
                <a:tc>
                  <a:txBody>
                    <a:bodyPr/>
                    <a:lstStyle/>
                    <a:p>
                      <a:pPr algn="l" fontAlgn="ctr"/>
                      <a:endParaRPr lang="en-US" sz="1000" b="1" i="0" u="none" strike="noStrike" dirty="0">
                        <a:solidFill>
                          <a:srgbClr val="FFFFFF"/>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endParaRPr lang="en-US" sz="1000" b="1" i="0" u="none" strike="noStrike" dirty="0">
                        <a:solidFill>
                          <a:schemeClr val="bg1"/>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gridSpan="5">
                  <a:txBody>
                    <a:bodyPr/>
                    <a:lstStyle/>
                    <a:p>
                      <a:pPr algn="ctr" fontAlgn="ctr"/>
                      <a:r>
                        <a:rPr lang="en-US" sz="900" b="1" i="0" u="none" strike="noStrike" dirty="0">
                          <a:solidFill>
                            <a:srgbClr val="FFFFFF"/>
                          </a:solidFill>
                          <a:effectLst/>
                          <a:latin typeface="+mn-lt"/>
                        </a:rPr>
                        <a:t>Region</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fontAlgn="ctr">
                        <a:lnSpc>
                          <a:spcPct val="100000"/>
                        </a:lnSpc>
                      </a:pPr>
                      <a:r>
                        <a:rPr lang="en-US" sz="900" b="1" i="0" u="none" strike="noStrike" dirty="0">
                          <a:solidFill>
                            <a:srgbClr val="FFFFFF"/>
                          </a:solidFill>
                          <a:effectLst/>
                          <a:latin typeface="+mn-lt"/>
                        </a:rPr>
                        <a:t>Sex</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4">
                  <a:txBody>
                    <a:bodyPr/>
                    <a:lstStyle/>
                    <a:p>
                      <a:pPr algn="ctr" fontAlgn="ctr">
                        <a:lnSpc>
                          <a:spcPct val="100000"/>
                        </a:lnSpc>
                      </a:pPr>
                      <a:r>
                        <a:rPr lang="en-US" sz="900" b="1" i="0" u="none" strike="noStrike" dirty="0">
                          <a:solidFill>
                            <a:srgbClr val="FFFFFF"/>
                          </a:solidFill>
                          <a:effectLst/>
                          <a:latin typeface="+mn-lt"/>
                        </a:rPr>
                        <a:t>Age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en-US"/>
                    </a:p>
                  </a:txBody>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gn="ctr" fontAlgn="ctr">
                        <a:lnSpc>
                          <a:spcPct val="100000"/>
                        </a:lnSpc>
                      </a:pPr>
                      <a:r>
                        <a:rPr lang="en-US" sz="900" b="1" i="0" u="none" strike="noStrike" dirty="0">
                          <a:solidFill>
                            <a:srgbClr val="FFFFFF"/>
                          </a:solidFill>
                          <a:effectLst/>
                          <a:latin typeface="+mn-lt"/>
                        </a:rPr>
                        <a:t>Education</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fontAlgn="ctr">
                        <a:lnSpc>
                          <a:spcPct val="100000"/>
                        </a:lnSpc>
                      </a:pPr>
                      <a:r>
                        <a:rPr lang="en-US" sz="900" b="1" i="0" u="none" strike="noStrike" dirty="0">
                          <a:solidFill>
                            <a:srgbClr val="FFFFFF"/>
                          </a:solidFill>
                          <a:effectLst/>
                          <a:latin typeface="+mn-lt"/>
                        </a:rPr>
                        <a:t>Race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07565686"/>
                  </a:ext>
                </a:extLst>
              </a:tr>
              <a:tr h="0">
                <a:tc>
                  <a:txBody>
                    <a:bodyPr/>
                    <a:lstStyle/>
                    <a:p>
                      <a:pPr algn="l" fontAlgn="ctr"/>
                      <a:endParaRPr lang="en-US" sz="1000" b="1" i="0" u="none" strike="noStrike" dirty="0">
                        <a:solidFill>
                          <a:srgbClr val="FFFFFF"/>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marL="0" marR="0" lvl="0" indent="0" algn="ctr" defTabSz="924282" rtl="0" eaLnBrk="1" fontAlgn="ctr" latinLnBrk="0" hangingPunct="1">
                        <a:lnSpc>
                          <a:spcPct val="80000"/>
                        </a:lnSpc>
                        <a:spcBef>
                          <a:spcPts val="0"/>
                        </a:spcBef>
                        <a:spcAft>
                          <a:spcPts val="0"/>
                        </a:spcAft>
                        <a:buClrTx/>
                        <a:buSzTx/>
                        <a:buFontTx/>
                        <a:buNone/>
                        <a:tabLst/>
                        <a:defRPr/>
                      </a:pPr>
                      <a:r>
                        <a:rPr lang="en-US" sz="900" b="1" i="0" u="none" strike="noStrike" dirty="0">
                          <a:solidFill>
                            <a:schemeClr val="bg1"/>
                          </a:solidFill>
                          <a:effectLst/>
                          <a:latin typeface="+mn-lt"/>
                        </a:rPr>
                        <a:t>Total</a:t>
                      </a: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Van Coastal</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Fraser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Island</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Interior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North</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Male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Female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Gen Z</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Millennial</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Gen X</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Boomer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HS or Less</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Some PostSec</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Univ Grad</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White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Non- White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00206986"/>
                  </a:ext>
                </a:extLst>
              </a:tr>
              <a:tr h="182880">
                <a:tc>
                  <a:txBody>
                    <a:bodyPr/>
                    <a:lstStyle/>
                    <a:p>
                      <a:pPr marL="61913" indent="-61913" algn="l" fontAlgn="ctr"/>
                      <a:r>
                        <a:rPr lang="en-US" sz="900" b="0" u="none" strike="noStrike" dirty="0">
                          <a:effectLst/>
                          <a:latin typeface="+mn-lt"/>
                        </a:rPr>
                        <a:t>Sample Size</a:t>
                      </a:r>
                      <a:endParaRPr lang="en-US" sz="900" b="0" i="0" u="none" strike="noStrike" dirty="0">
                        <a:effectLst/>
                        <a:latin typeface="+mn-lt"/>
                      </a:endParaRPr>
                    </a:p>
                  </a:txBody>
                  <a:tcPr marL="7158" marR="7158" marT="7158" marB="9144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1,200</a:t>
                      </a:r>
                    </a:p>
                  </a:txBody>
                  <a:tcPr marL="7620" marR="7620" marT="762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240</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426</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214</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194</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53</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555</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630</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147</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373</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317</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363</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282</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507</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411</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776</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289</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4258415"/>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Decriminalization has encouraged/increased drug use experimentation</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52%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56%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54%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49%</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50%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50%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51%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51%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096741"/>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Decriminalization has reduced the criminalization of people who use drugs in BC</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43%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29%</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5527799"/>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Decriminalization has improved access to treatment and supports for people who use drugs</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345921022"/>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Decriminalization has reduced policing and law enforcement costs and resources</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894495635"/>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Decriminalization has reduced the stigma associated with drug use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98853558"/>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Decriminalization has reduced rates of drug overdoses</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017305516"/>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Decriminalization has reduced drug-related crimes in my community</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886213950"/>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Decriminalization has positively influenced my views of people who use drugs</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92916157"/>
                  </a:ext>
                </a:extLst>
              </a:tr>
            </a:tbl>
          </a:graphicData>
        </a:graphic>
      </p:graphicFrame>
      <p:sp>
        <p:nvSpPr>
          <p:cNvPr id="4" name="TextBox 3">
            <a:extLst>
              <a:ext uri="{FF2B5EF4-FFF2-40B4-BE49-F238E27FC236}">
                <a16:creationId xmlns:a16="http://schemas.microsoft.com/office/drawing/2014/main" id="{705E222C-BE4D-502C-D531-54054B26324E}"/>
              </a:ext>
            </a:extLst>
          </p:cNvPr>
          <p:cNvSpPr txBox="1"/>
          <p:nvPr/>
        </p:nvSpPr>
        <p:spPr>
          <a:xfrm>
            <a:off x="4228496" y="992130"/>
            <a:ext cx="726033" cy="184666"/>
          </a:xfrm>
          <a:prstGeom prst="rect">
            <a:avLst/>
          </a:prstGeom>
        </p:spPr>
        <p:txBody>
          <a:bodyPr vert="horz" wrap="none" lIns="0" tIns="0" rIns="0" bIns="0" rtlCol="0">
            <a:spAutoFit/>
          </a:bodyPr>
          <a:lstStyle/>
          <a:p>
            <a:pPr marL="4763" marR="0" lvl="0" indent="0" algn="l" defTabSz="92428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22223"/>
                </a:solidFill>
                <a:effectLst/>
                <a:uLnTx/>
                <a:uFillTx/>
                <a:latin typeface="Calibri"/>
                <a:ea typeface="+mn-ea"/>
                <a:cs typeface="+mn-cs"/>
              </a:rPr>
              <a:t>Total Agree</a:t>
            </a:r>
          </a:p>
        </p:txBody>
      </p:sp>
      <p:sp>
        <p:nvSpPr>
          <p:cNvPr id="5" name="TextBox 4">
            <a:extLst>
              <a:ext uri="{FF2B5EF4-FFF2-40B4-BE49-F238E27FC236}">
                <a16:creationId xmlns:a16="http://schemas.microsoft.com/office/drawing/2014/main" id="{164FB091-E7AA-6B89-9640-701FF4284483}"/>
              </a:ext>
            </a:extLst>
          </p:cNvPr>
          <p:cNvSpPr txBox="1"/>
          <p:nvPr/>
        </p:nvSpPr>
        <p:spPr>
          <a:xfrm>
            <a:off x="6938175" y="4324202"/>
            <a:ext cx="985526" cy="138499"/>
          </a:xfrm>
          <a:prstGeom prst="rect">
            <a:avLst/>
          </a:prstGeom>
          <a:solidFill>
            <a:schemeClr val="accent6">
              <a:lumMod val="40000"/>
              <a:lumOff val="60000"/>
            </a:schemeClr>
          </a:solidFill>
        </p:spPr>
        <p:txBody>
          <a:bodyPr vert="horz" wrap="none" lIns="45720" tIns="0" rIns="45720" bIns="0" rtlCol="0">
            <a:spAutoFit/>
          </a:bodyPr>
          <a:lstStyle/>
          <a:p>
            <a:pPr marL="4763"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22223"/>
                </a:solidFill>
                <a:effectLst/>
                <a:uLnTx/>
                <a:uFillTx/>
                <a:latin typeface="Calibri"/>
                <a:ea typeface="+mn-ea"/>
                <a:cs typeface="+mn-cs"/>
              </a:rPr>
              <a:t>Statistically higher</a:t>
            </a:r>
          </a:p>
        </p:txBody>
      </p:sp>
      <p:sp>
        <p:nvSpPr>
          <p:cNvPr id="6" name="TextBox 5">
            <a:extLst>
              <a:ext uri="{FF2B5EF4-FFF2-40B4-BE49-F238E27FC236}">
                <a16:creationId xmlns:a16="http://schemas.microsoft.com/office/drawing/2014/main" id="{CD0BBAD5-6ACC-1C11-F830-C5A65435CD8D}"/>
              </a:ext>
            </a:extLst>
          </p:cNvPr>
          <p:cNvSpPr txBox="1"/>
          <p:nvPr/>
        </p:nvSpPr>
        <p:spPr>
          <a:xfrm>
            <a:off x="7925013" y="4324202"/>
            <a:ext cx="955069" cy="138499"/>
          </a:xfrm>
          <a:prstGeom prst="rect">
            <a:avLst/>
          </a:prstGeom>
          <a:solidFill>
            <a:schemeClr val="bg1">
              <a:lumMod val="85000"/>
            </a:schemeClr>
          </a:solidFill>
        </p:spPr>
        <p:txBody>
          <a:bodyPr vert="horz" wrap="none" lIns="45720" tIns="0" rIns="45720" bIns="0" rtlCol="0">
            <a:spAutoFit/>
          </a:bodyPr>
          <a:lstStyle/>
          <a:p>
            <a:pPr marL="4763"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22223"/>
                </a:solidFill>
                <a:effectLst/>
                <a:uLnTx/>
                <a:uFillTx/>
                <a:latin typeface="Calibri"/>
                <a:ea typeface="+mn-ea"/>
                <a:cs typeface="+mn-cs"/>
              </a:rPr>
              <a:t>Statistically lower</a:t>
            </a:r>
          </a:p>
        </p:txBody>
      </p:sp>
    </p:spTree>
    <p:extLst>
      <p:ext uri="{BB962C8B-B14F-4D97-AF65-F5344CB8AC3E}">
        <p14:creationId xmlns:p14="http://schemas.microsoft.com/office/powerpoint/2010/main" val="3417131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D8765-8167-92CE-F056-1CB06C6B0A1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3090CDB-0EC6-60C2-DB66-463BBCDCC756}"/>
              </a:ext>
            </a:extLst>
          </p:cNvPr>
          <p:cNvSpPr>
            <a:spLocks noGrp="1"/>
          </p:cNvSpPr>
          <p:nvPr>
            <p:ph type="title"/>
          </p:nvPr>
        </p:nvSpPr>
        <p:spPr>
          <a:xfrm>
            <a:off x="257256" y="229800"/>
            <a:ext cx="8646971" cy="249299"/>
          </a:xfrm>
        </p:spPr>
        <p:txBody>
          <a:bodyPr/>
          <a:lstStyle/>
          <a:p>
            <a:r>
              <a:rPr lang="en-US" sz="1800" dirty="0"/>
              <a:t>Agreement “I support the decriminalization of illicit drugs policy in BC”</a:t>
            </a:r>
            <a:endParaRPr lang="en-US" sz="1400" dirty="0"/>
          </a:p>
        </p:txBody>
      </p:sp>
      <p:sp>
        <p:nvSpPr>
          <p:cNvPr id="12" name="Text Placeholder 11">
            <a:extLst>
              <a:ext uri="{FF2B5EF4-FFF2-40B4-BE49-F238E27FC236}">
                <a16:creationId xmlns:a16="http://schemas.microsoft.com/office/drawing/2014/main" id="{360DC214-E450-63FF-B11D-4C6745C2BE35}"/>
              </a:ext>
            </a:extLst>
          </p:cNvPr>
          <p:cNvSpPr>
            <a:spLocks noGrp="1"/>
          </p:cNvSpPr>
          <p:nvPr>
            <p:ph type="body" sz="quarter" idx="16"/>
          </p:nvPr>
        </p:nvSpPr>
        <p:spPr/>
        <p:txBody>
          <a:bodyPr>
            <a:noAutofit/>
          </a:bodyPr>
          <a:lstStyle/>
          <a:p>
            <a:pPr marL="344488" indent="-344488"/>
            <a:r>
              <a:rPr lang="en-US" sz="900" dirty="0"/>
              <a:t>Q6a.	</a:t>
            </a:r>
            <a:r>
              <a:rPr lang="en-US" sz="900" i="1" dirty="0"/>
              <a:t>Please indicate your level of support for the following statements: “I support the decriminalization of illicit drugs policy in BC”</a:t>
            </a:r>
          </a:p>
          <a:p>
            <a:pPr marL="344488" indent="-344488"/>
            <a:r>
              <a:rPr lang="en-US" sz="900" dirty="0"/>
              <a:t>Base: All respondents (n=1,200)</a:t>
            </a:r>
          </a:p>
        </p:txBody>
      </p:sp>
      <p:graphicFrame>
        <p:nvGraphicFramePr>
          <p:cNvPr id="15" name="Table 14">
            <a:extLst>
              <a:ext uri="{FF2B5EF4-FFF2-40B4-BE49-F238E27FC236}">
                <a16:creationId xmlns:a16="http://schemas.microsoft.com/office/drawing/2014/main" id="{4EA19894-5476-B4C5-E4D2-DFAD3BEC081C}"/>
              </a:ext>
            </a:extLst>
          </p:cNvPr>
          <p:cNvGraphicFramePr>
            <a:graphicFrameLocks noGrp="1"/>
          </p:cNvGraphicFramePr>
          <p:nvPr>
            <p:extLst>
              <p:ext uri="{D42A27DB-BD31-4B8C-83A1-F6EECF244321}">
                <p14:modId xmlns:p14="http://schemas.microsoft.com/office/powerpoint/2010/main" val="2402462925"/>
              </p:ext>
            </p:extLst>
          </p:nvPr>
        </p:nvGraphicFramePr>
        <p:xfrm>
          <a:off x="257258" y="541203"/>
          <a:ext cx="8229600" cy="27432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985240127"/>
                    </a:ext>
                  </a:extLst>
                </a:gridCol>
              </a:tblGrid>
              <a:tr h="182880">
                <a:tc>
                  <a:txBody>
                    <a:bodyPr/>
                    <a:lstStyle/>
                    <a:p>
                      <a:pPr>
                        <a:lnSpc>
                          <a:spcPct val="90000"/>
                        </a:lnSpc>
                        <a:spcAft>
                          <a:spcPts val="300"/>
                        </a:spcAft>
                      </a:pPr>
                      <a:r>
                        <a:rPr lang="en-US" sz="1000" b="0" dirty="0">
                          <a:solidFill>
                            <a:srgbClr val="58595B"/>
                          </a:solidFill>
                        </a:rPr>
                        <a:t>Nearly three-in-ten (28%) British Columbians agree that they support the decriminalization of illicit drugs policy in BC. Nearly half (47%) disagree they support the policy, while two-in-ten (19%) are neutral.</a:t>
                      </a:r>
                    </a:p>
                  </a:txBody>
                  <a:tcPr marT="0" marB="0" anchor="ctr">
                    <a:lnL w="38100" cap="flat" cmpd="sng" algn="ctr">
                      <a:solidFill>
                        <a:srgbClr val="0161AB"/>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49172959"/>
                  </a:ext>
                </a:extLst>
              </a:tr>
            </a:tbl>
          </a:graphicData>
        </a:graphic>
      </p:graphicFrame>
      <p:graphicFrame>
        <p:nvGraphicFramePr>
          <p:cNvPr id="3" name="Chart Placeholder 5">
            <a:extLst>
              <a:ext uri="{FF2B5EF4-FFF2-40B4-BE49-F238E27FC236}">
                <a16:creationId xmlns:a16="http://schemas.microsoft.com/office/drawing/2014/main" id="{16B55253-3459-03F1-78AD-51BCD541D477}"/>
              </a:ext>
            </a:extLst>
          </p:cNvPr>
          <p:cNvGraphicFramePr>
            <a:graphicFrameLocks/>
          </p:cNvGraphicFramePr>
          <p:nvPr>
            <p:extLst>
              <p:ext uri="{D42A27DB-BD31-4B8C-83A1-F6EECF244321}">
                <p14:modId xmlns:p14="http://schemas.microsoft.com/office/powerpoint/2010/main" val="4136723007"/>
              </p:ext>
            </p:extLst>
          </p:nvPr>
        </p:nvGraphicFramePr>
        <p:xfrm>
          <a:off x="257258" y="1332541"/>
          <a:ext cx="7772400"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2" name="Straight Connector 1">
            <a:extLst>
              <a:ext uri="{FF2B5EF4-FFF2-40B4-BE49-F238E27FC236}">
                <a16:creationId xmlns:a16="http://schemas.microsoft.com/office/drawing/2014/main" id="{5EEF415B-8282-6E52-7F06-B897FCA060C1}"/>
              </a:ext>
            </a:extLst>
          </p:cNvPr>
          <p:cNvCxnSpPr>
            <a:cxnSpLocks/>
          </p:cNvCxnSpPr>
          <p:nvPr/>
        </p:nvCxnSpPr>
        <p:spPr>
          <a:xfrm>
            <a:off x="3647346" y="1439202"/>
            <a:ext cx="0" cy="594360"/>
          </a:xfrm>
          <a:prstGeom prst="line">
            <a:avLst/>
          </a:prstGeom>
          <a:ln w="19050">
            <a:solidFill>
              <a:srgbClr val="0070C0"/>
            </a:solidFill>
            <a:headEnd type="oval" w="lg" len="lg"/>
          </a:ln>
        </p:spPr>
        <p:style>
          <a:lnRef idx="1">
            <a:schemeClr val="accent1"/>
          </a:lnRef>
          <a:fillRef idx="0">
            <a:schemeClr val="accent1"/>
          </a:fillRef>
          <a:effectRef idx="0">
            <a:schemeClr val="accent1"/>
          </a:effectRef>
          <a:fontRef idx="minor">
            <a:schemeClr val="tx1"/>
          </a:fontRef>
        </p:style>
      </p:cxnSp>
      <p:sp>
        <p:nvSpPr>
          <p:cNvPr id="4" name="TextBox 1">
            <a:extLst>
              <a:ext uri="{FF2B5EF4-FFF2-40B4-BE49-F238E27FC236}">
                <a16:creationId xmlns:a16="http://schemas.microsoft.com/office/drawing/2014/main" id="{60405080-0839-ABA2-18CD-B7AC93AF92B4}"/>
              </a:ext>
            </a:extLst>
          </p:cNvPr>
          <p:cNvSpPr txBox="1"/>
          <p:nvPr/>
        </p:nvSpPr>
        <p:spPr>
          <a:xfrm>
            <a:off x="3728211" y="1579416"/>
            <a:ext cx="319063" cy="313932"/>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t>Agree</a:t>
            </a:r>
          </a:p>
          <a:p>
            <a:pPr algn="ctr"/>
            <a:r>
              <a:rPr lang="en-US" sz="900" b="1" dirty="0"/>
              <a:t>28%</a:t>
            </a:r>
          </a:p>
        </p:txBody>
      </p:sp>
      <p:cxnSp>
        <p:nvCxnSpPr>
          <p:cNvPr id="5" name="Straight Connector 4">
            <a:extLst>
              <a:ext uri="{FF2B5EF4-FFF2-40B4-BE49-F238E27FC236}">
                <a16:creationId xmlns:a16="http://schemas.microsoft.com/office/drawing/2014/main" id="{870BD4D3-6992-A1B5-5123-A75DF867FD16}"/>
              </a:ext>
            </a:extLst>
          </p:cNvPr>
          <p:cNvCxnSpPr>
            <a:cxnSpLocks/>
          </p:cNvCxnSpPr>
          <p:nvPr/>
        </p:nvCxnSpPr>
        <p:spPr>
          <a:xfrm>
            <a:off x="4377271" y="2656438"/>
            <a:ext cx="0" cy="594360"/>
          </a:xfrm>
          <a:prstGeom prst="line">
            <a:avLst/>
          </a:prstGeom>
          <a:ln w="19050">
            <a:solidFill>
              <a:srgbClr val="FF0000"/>
            </a:solidFill>
            <a:headEnd type="oval" w="lg" len="lg"/>
          </a:ln>
        </p:spPr>
        <p:style>
          <a:lnRef idx="1">
            <a:schemeClr val="accent1"/>
          </a:lnRef>
          <a:fillRef idx="0">
            <a:schemeClr val="accent1"/>
          </a:fillRef>
          <a:effectRef idx="0">
            <a:schemeClr val="accent1"/>
          </a:effectRef>
          <a:fontRef idx="minor">
            <a:schemeClr val="tx1"/>
          </a:fontRef>
        </p:style>
      </p:cxnSp>
      <p:sp>
        <p:nvSpPr>
          <p:cNvPr id="6" name="TextBox 1">
            <a:extLst>
              <a:ext uri="{FF2B5EF4-FFF2-40B4-BE49-F238E27FC236}">
                <a16:creationId xmlns:a16="http://schemas.microsoft.com/office/drawing/2014/main" id="{8C22804A-142D-0F9F-440E-7A151898188E}"/>
              </a:ext>
            </a:extLst>
          </p:cNvPr>
          <p:cNvSpPr txBox="1"/>
          <p:nvPr/>
        </p:nvSpPr>
        <p:spPr>
          <a:xfrm>
            <a:off x="4443089" y="2796652"/>
            <a:ext cx="453715" cy="313932"/>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t>Disagree</a:t>
            </a:r>
          </a:p>
          <a:p>
            <a:pPr algn="ctr"/>
            <a:r>
              <a:rPr lang="en-US" sz="900" b="1" dirty="0"/>
              <a:t>47%</a:t>
            </a:r>
          </a:p>
        </p:txBody>
      </p:sp>
      <p:sp>
        <p:nvSpPr>
          <p:cNvPr id="9" name="TextBox 8">
            <a:extLst>
              <a:ext uri="{FF2B5EF4-FFF2-40B4-BE49-F238E27FC236}">
                <a16:creationId xmlns:a16="http://schemas.microsoft.com/office/drawing/2014/main" id="{7A3FA4C6-C706-8E53-ECC4-56167BC9A02C}"/>
              </a:ext>
            </a:extLst>
          </p:cNvPr>
          <p:cNvSpPr txBox="1"/>
          <p:nvPr/>
        </p:nvSpPr>
        <p:spPr>
          <a:xfrm>
            <a:off x="5151829" y="2125319"/>
            <a:ext cx="2877829" cy="276999"/>
          </a:xfrm>
          <a:prstGeom prst="rect">
            <a:avLst/>
          </a:prstGeom>
        </p:spPr>
        <p:txBody>
          <a:bodyPr vert="horz" wrap="square" lIns="0" tIns="0" rIns="0" bIns="0" rtlCol="0">
            <a:spAutoFit/>
          </a:bodyPr>
          <a:lstStyle/>
          <a:p>
            <a:r>
              <a:rPr lang="en-US" sz="900" dirty="0"/>
              <a:t>In 2024, agreement was 33% and disagreement was 41%. Both changes from 2024 to 2025 are statistically significant.</a:t>
            </a:r>
          </a:p>
        </p:txBody>
      </p:sp>
    </p:spTree>
    <p:extLst>
      <p:ext uri="{BB962C8B-B14F-4D97-AF65-F5344CB8AC3E}">
        <p14:creationId xmlns:p14="http://schemas.microsoft.com/office/powerpoint/2010/main" val="3728704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EC0BF-0AA6-D6DE-9098-5E1B2B124C3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A9EF388-29F9-9E28-6009-E21B5138BD51}"/>
              </a:ext>
            </a:extLst>
          </p:cNvPr>
          <p:cNvSpPr>
            <a:spLocks noGrp="1"/>
          </p:cNvSpPr>
          <p:nvPr>
            <p:ph type="title"/>
          </p:nvPr>
        </p:nvSpPr>
        <p:spPr>
          <a:xfrm>
            <a:off x="257256" y="229800"/>
            <a:ext cx="8646971" cy="249299"/>
          </a:xfrm>
        </p:spPr>
        <p:txBody>
          <a:bodyPr/>
          <a:lstStyle/>
          <a:p>
            <a:r>
              <a:rPr lang="en-US" sz="1800" dirty="0"/>
              <a:t>Agreement “I support the decriminalization of illicit drugs policy in BC” by Demos</a:t>
            </a:r>
            <a:endParaRPr lang="en-US" sz="1400" dirty="0"/>
          </a:p>
        </p:txBody>
      </p:sp>
      <p:sp>
        <p:nvSpPr>
          <p:cNvPr id="12" name="Text Placeholder 11">
            <a:extLst>
              <a:ext uri="{FF2B5EF4-FFF2-40B4-BE49-F238E27FC236}">
                <a16:creationId xmlns:a16="http://schemas.microsoft.com/office/drawing/2014/main" id="{431E35CC-358E-1101-AC53-69A7410B9C83}"/>
              </a:ext>
            </a:extLst>
          </p:cNvPr>
          <p:cNvSpPr>
            <a:spLocks noGrp="1"/>
          </p:cNvSpPr>
          <p:nvPr>
            <p:ph type="body" sz="quarter" idx="16"/>
          </p:nvPr>
        </p:nvSpPr>
        <p:spPr/>
        <p:txBody>
          <a:bodyPr>
            <a:noAutofit/>
          </a:bodyPr>
          <a:lstStyle/>
          <a:p>
            <a:pPr marL="344488" indent="-344488"/>
            <a:r>
              <a:rPr lang="en-US" sz="900" dirty="0"/>
              <a:t>Q6a.	</a:t>
            </a:r>
            <a:r>
              <a:rPr lang="en-US" sz="900" i="1" dirty="0"/>
              <a:t>Please indicate your level of support for the following statements: “I support the decriminalization of illicit drugs policy in BC”</a:t>
            </a:r>
          </a:p>
          <a:p>
            <a:pPr marL="344488" indent="-344488"/>
            <a:r>
              <a:rPr lang="en-US" sz="900" dirty="0"/>
              <a:t>Base: All respondents (n=1,200)</a:t>
            </a:r>
          </a:p>
        </p:txBody>
      </p:sp>
      <p:graphicFrame>
        <p:nvGraphicFramePr>
          <p:cNvPr id="15" name="Table 14">
            <a:extLst>
              <a:ext uri="{FF2B5EF4-FFF2-40B4-BE49-F238E27FC236}">
                <a16:creationId xmlns:a16="http://schemas.microsoft.com/office/drawing/2014/main" id="{73A698E2-E3A7-7413-6002-364F6DD34806}"/>
              </a:ext>
            </a:extLst>
          </p:cNvPr>
          <p:cNvGraphicFramePr>
            <a:graphicFrameLocks noGrp="1"/>
          </p:cNvGraphicFramePr>
          <p:nvPr>
            <p:extLst>
              <p:ext uri="{D42A27DB-BD31-4B8C-83A1-F6EECF244321}">
                <p14:modId xmlns:p14="http://schemas.microsoft.com/office/powerpoint/2010/main" val="1426470837"/>
              </p:ext>
            </p:extLst>
          </p:nvPr>
        </p:nvGraphicFramePr>
        <p:xfrm>
          <a:off x="257258" y="541203"/>
          <a:ext cx="8229600" cy="27432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985240127"/>
                    </a:ext>
                  </a:extLst>
                </a:gridCol>
              </a:tblGrid>
              <a:tr h="182880">
                <a:tc>
                  <a:txBody>
                    <a:bodyPr/>
                    <a:lstStyle/>
                    <a:p>
                      <a:pPr>
                        <a:lnSpc>
                          <a:spcPct val="90000"/>
                        </a:lnSpc>
                        <a:spcAft>
                          <a:spcPts val="300"/>
                        </a:spcAft>
                      </a:pPr>
                      <a:r>
                        <a:rPr lang="en-US" sz="1000" b="0" dirty="0">
                          <a:solidFill>
                            <a:srgbClr val="58595B"/>
                          </a:solidFill>
                        </a:rPr>
                        <a:t>Younger residents (Gen Z and Millennials) are the only segments more likely to agree than disagree that they support the decriminalization of illicit drugs policy in BC.</a:t>
                      </a:r>
                    </a:p>
                  </a:txBody>
                  <a:tcPr marT="0" marB="0" anchor="ctr">
                    <a:lnL w="38100" cap="flat" cmpd="sng" algn="ctr">
                      <a:solidFill>
                        <a:srgbClr val="0161AB"/>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49172959"/>
                  </a:ext>
                </a:extLst>
              </a:tr>
            </a:tbl>
          </a:graphicData>
        </a:graphic>
      </p:graphicFrame>
      <p:graphicFrame>
        <p:nvGraphicFramePr>
          <p:cNvPr id="8" name="Table 7">
            <a:extLst>
              <a:ext uri="{FF2B5EF4-FFF2-40B4-BE49-F238E27FC236}">
                <a16:creationId xmlns:a16="http://schemas.microsoft.com/office/drawing/2014/main" id="{2460BE41-A6D1-1715-BFE8-7B40ADB8064B}"/>
              </a:ext>
            </a:extLst>
          </p:cNvPr>
          <p:cNvGraphicFramePr>
            <a:graphicFrameLocks noGrp="1"/>
          </p:cNvGraphicFramePr>
          <p:nvPr>
            <p:extLst>
              <p:ext uri="{D42A27DB-BD31-4B8C-83A1-F6EECF244321}">
                <p14:modId xmlns:p14="http://schemas.microsoft.com/office/powerpoint/2010/main" val="2398309691"/>
              </p:ext>
            </p:extLst>
          </p:nvPr>
        </p:nvGraphicFramePr>
        <p:xfrm>
          <a:off x="257256" y="1242351"/>
          <a:ext cx="8668512" cy="2101896"/>
        </p:xfrm>
        <a:graphic>
          <a:graphicData uri="http://schemas.openxmlformats.org/drawingml/2006/table">
            <a:tbl>
              <a:tblPr firstRow="1">
                <a:tableStyleId>{5C22544A-7EE6-4342-B048-85BDC9FD1C3A}</a:tableStyleId>
              </a:tblPr>
              <a:tblGrid>
                <a:gridCol w="1828800">
                  <a:extLst>
                    <a:ext uri="{9D8B030D-6E8A-4147-A177-3AD203B41FA5}">
                      <a16:colId xmlns:a16="http://schemas.microsoft.com/office/drawing/2014/main" val="1147291818"/>
                    </a:ext>
                  </a:extLst>
                </a:gridCol>
                <a:gridCol w="402336">
                  <a:extLst>
                    <a:ext uri="{9D8B030D-6E8A-4147-A177-3AD203B41FA5}">
                      <a16:colId xmlns:a16="http://schemas.microsoft.com/office/drawing/2014/main" val="973370512"/>
                    </a:ext>
                  </a:extLst>
                </a:gridCol>
                <a:gridCol w="402336">
                  <a:extLst>
                    <a:ext uri="{9D8B030D-6E8A-4147-A177-3AD203B41FA5}">
                      <a16:colId xmlns:a16="http://schemas.microsoft.com/office/drawing/2014/main" val="2327441085"/>
                    </a:ext>
                  </a:extLst>
                </a:gridCol>
                <a:gridCol w="402336">
                  <a:extLst>
                    <a:ext uri="{9D8B030D-6E8A-4147-A177-3AD203B41FA5}">
                      <a16:colId xmlns:a16="http://schemas.microsoft.com/office/drawing/2014/main" val="2810206202"/>
                    </a:ext>
                  </a:extLst>
                </a:gridCol>
                <a:gridCol w="402336">
                  <a:extLst>
                    <a:ext uri="{9D8B030D-6E8A-4147-A177-3AD203B41FA5}">
                      <a16:colId xmlns:a16="http://schemas.microsoft.com/office/drawing/2014/main" val="1113714539"/>
                    </a:ext>
                  </a:extLst>
                </a:gridCol>
                <a:gridCol w="402336">
                  <a:extLst>
                    <a:ext uri="{9D8B030D-6E8A-4147-A177-3AD203B41FA5}">
                      <a16:colId xmlns:a16="http://schemas.microsoft.com/office/drawing/2014/main" val="868573882"/>
                    </a:ext>
                  </a:extLst>
                </a:gridCol>
                <a:gridCol w="402336">
                  <a:extLst>
                    <a:ext uri="{9D8B030D-6E8A-4147-A177-3AD203B41FA5}">
                      <a16:colId xmlns:a16="http://schemas.microsoft.com/office/drawing/2014/main" val="1180157765"/>
                    </a:ext>
                  </a:extLst>
                </a:gridCol>
                <a:gridCol w="402336">
                  <a:extLst>
                    <a:ext uri="{9D8B030D-6E8A-4147-A177-3AD203B41FA5}">
                      <a16:colId xmlns:a16="http://schemas.microsoft.com/office/drawing/2014/main" val="561300203"/>
                    </a:ext>
                  </a:extLst>
                </a:gridCol>
                <a:gridCol w="402336">
                  <a:extLst>
                    <a:ext uri="{9D8B030D-6E8A-4147-A177-3AD203B41FA5}">
                      <a16:colId xmlns:a16="http://schemas.microsoft.com/office/drawing/2014/main" val="313554991"/>
                    </a:ext>
                  </a:extLst>
                </a:gridCol>
                <a:gridCol w="402336">
                  <a:extLst>
                    <a:ext uri="{9D8B030D-6E8A-4147-A177-3AD203B41FA5}">
                      <a16:colId xmlns:a16="http://schemas.microsoft.com/office/drawing/2014/main" val="2347514572"/>
                    </a:ext>
                  </a:extLst>
                </a:gridCol>
                <a:gridCol w="402336">
                  <a:extLst>
                    <a:ext uri="{9D8B030D-6E8A-4147-A177-3AD203B41FA5}">
                      <a16:colId xmlns:a16="http://schemas.microsoft.com/office/drawing/2014/main" val="3793862785"/>
                    </a:ext>
                  </a:extLst>
                </a:gridCol>
                <a:gridCol w="402336">
                  <a:extLst>
                    <a:ext uri="{9D8B030D-6E8A-4147-A177-3AD203B41FA5}">
                      <a16:colId xmlns:a16="http://schemas.microsoft.com/office/drawing/2014/main" val="2497729940"/>
                    </a:ext>
                  </a:extLst>
                </a:gridCol>
                <a:gridCol w="402336">
                  <a:extLst>
                    <a:ext uri="{9D8B030D-6E8A-4147-A177-3AD203B41FA5}">
                      <a16:colId xmlns:a16="http://schemas.microsoft.com/office/drawing/2014/main" val="808705407"/>
                    </a:ext>
                  </a:extLst>
                </a:gridCol>
                <a:gridCol w="402336">
                  <a:extLst>
                    <a:ext uri="{9D8B030D-6E8A-4147-A177-3AD203B41FA5}">
                      <a16:colId xmlns:a16="http://schemas.microsoft.com/office/drawing/2014/main" val="118827611"/>
                    </a:ext>
                  </a:extLst>
                </a:gridCol>
                <a:gridCol w="402336">
                  <a:extLst>
                    <a:ext uri="{9D8B030D-6E8A-4147-A177-3AD203B41FA5}">
                      <a16:colId xmlns:a16="http://schemas.microsoft.com/office/drawing/2014/main" val="3225919732"/>
                    </a:ext>
                  </a:extLst>
                </a:gridCol>
                <a:gridCol w="402336">
                  <a:extLst>
                    <a:ext uri="{9D8B030D-6E8A-4147-A177-3AD203B41FA5}">
                      <a16:colId xmlns:a16="http://schemas.microsoft.com/office/drawing/2014/main" val="3522139772"/>
                    </a:ext>
                  </a:extLst>
                </a:gridCol>
                <a:gridCol w="402336">
                  <a:extLst>
                    <a:ext uri="{9D8B030D-6E8A-4147-A177-3AD203B41FA5}">
                      <a16:colId xmlns:a16="http://schemas.microsoft.com/office/drawing/2014/main" val="2921648314"/>
                    </a:ext>
                  </a:extLst>
                </a:gridCol>
                <a:gridCol w="402336">
                  <a:extLst>
                    <a:ext uri="{9D8B030D-6E8A-4147-A177-3AD203B41FA5}">
                      <a16:colId xmlns:a16="http://schemas.microsoft.com/office/drawing/2014/main" val="3116785237"/>
                    </a:ext>
                  </a:extLst>
                </a:gridCol>
              </a:tblGrid>
              <a:tr h="0">
                <a:tc>
                  <a:txBody>
                    <a:bodyPr/>
                    <a:lstStyle/>
                    <a:p>
                      <a:pPr algn="l" fontAlgn="ctr"/>
                      <a:endParaRPr lang="en-US" sz="1000" b="1" i="0" u="none" strike="noStrike" dirty="0">
                        <a:solidFill>
                          <a:srgbClr val="FFFFFF"/>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endParaRPr lang="en-US" sz="1000" b="1" i="0" u="none" strike="noStrike" dirty="0">
                        <a:solidFill>
                          <a:schemeClr val="bg1"/>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gridSpan="5">
                  <a:txBody>
                    <a:bodyPr/>
                    <a:lstStyle/>
                    <a:p>
                      <a:pPr algn="ctr" fontAlgn="ctr"/>
                      <a:r>
                        <a:rPr lang="en-US" sz="900" b="1" i="0" u="none" strike="noStrike" dirty="0">
                          <a:solidFill>
                            <a:srgbClr val="FFFFFF"/>
                          </a:solidFill>
                          <a:effectLst/>
                          <a:latin typeface="+mn-lt"/>
                        </a:rPr>
                        <a:t>Region</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fontAlgn="ctr">
                        <a:lnSpc>
                          <a:spcPct val="100000"/>
                        </a:lnSpc>
                      </a:pPr>
                      <a:r>
                        <a:rPr lang="en-US" sz="900" b="1" i="0" u="none" strike="noStrike" dirty="0">
                          <a:solidFill>
                            <a:srgbClr val="FFFFFF"/>
                          </a:solidFill>
                          <a:effectLst/>
                          <a:latin typeface="+mn-lt"/>
                        </a:rPr>
                        <a:t>Sex</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4">
                  <a:txBody>
                    <a:bodyPr/>
                    <a:lstStyle/>
                    <a:p>
                      <a:pPr algn="ctr" fontAlgn="ctr">
                        <a:lnSpc>
                          <a:spcPct val="100000"/>
                        </a:lnSpc>
                      </a:pPr>
                      <a:r>
                        <a:rPr lang="en-US" sz="900" b="1" i="0" u="none" strike="noStrike" dirty="0">
                          <a:solidFill>
                            <a:srgbClr val="FFFFFF"/>
                          </a:solidFill>
                          <a:effectLst/>
                          <a:latin typeface="+mn-lt"/>
                        </a:rPr>
                        <a:t>Age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en-US"/>
                    </a:p>
                  </a:txBody>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gn="ctr" fontAlgn="ctr">
                        <a:lnSpc>
                          <a:spcPct val="100000"/>
                        </a:lnSpc>
                      </a:pPr>
                      <a:r>
                        <a:rPr lang="en-US" sz="900" b="1" i="0" u="none" strike="noStrike" dirty="0">
                          <a:solidFill>
                            <a:srgbClr val="FFFFFF"/>
                          </a:solidFill>
                          <a:effectLst/>
                          <a:latin typeface="+mn-lt"/>
                        </a:rPr>
                        <a:t>Education</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fontAlgn="ctr">
                        <a:lnSpc>
                          <a:spcPct val="100000"/>
                        </a:lnSpc>
                      </a:pPr>
                      <a:r>
                        <a:rPr lang="en-US" sz="900" b="1" i="0" u="none" strike="noStrike" dirty="0">
                          <a:solidFill>
                            <a:srgbClr val="FFFFFF"/>
                          </a:solidFill>
                          <a:effectLst/>
                          <a:latin typeface="+mn-lt"/>
                        </a:rPr>
                        <a:t>Race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07565686"/>
                  </a:ext>
                </a:extLst>
              </a:tr>
              <a:tr h="0">
                <a:tc>
                  <a:txBody>
                    <a:bodyPr/>
                    <a:lstStyle/>
                    <a:p>
                      <a:pPr algn="l" fontAlgn="ctr"/>
                      <a:endParaRPr lang="en-US" sz="1000" b="1" i="0" u="none" strike="noStrike" dirty="0">
                        <a:solidFill>
                          <a:srgbClr val="FFFFFF"/>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marL="0" marR="0" lvl="0" indent="0" algn="ctr" defTabSz="924282" rtl="0" eaLnBrk="1" fontAlgn="ctr" latinLnBrk="0" hangingPunct="1">
                        <a:lnSpc>
                          <a:spcPct val="80000"/>
                        </a:lnSpc>
                        <a:spcBef>
                          <a:spcPts val="0"/>
                        </a:spcBef>
                        <a:spcAft>
                          <a:spcPts val="0"/>
                        </a:spcAft>
                        <a:buClrTx/>
                        <a:buSzTx/>
                        <a:buFontTx/>
                        <a:buNone/>
                        <a:tabLst/>
                        <a:defRPr/>
                      </a:pPr>
                      <a:r>
                        <a:rPr lang="en-US" sz="900" b="1" i="0" u="none" strike="noStrike" dirty="0">
                          <a:solidFill>
                            <a:schemeClr val="bg1"/>
                          </a:solidFill>
                          <a:effectLst/>
                          <a:latin typeface="+mn-lt"/>
                        </a:rPr>
                        <a:t>Total</a:t>
                      </a: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Van Coastal</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Fraser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Island</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Interior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North</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Male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Female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Gen Z</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Millennial</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Gen X</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Boomer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HS or Less</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Some PostSec</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Univ Grad</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White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Non- White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00206986"/>
                  </a:ext>
                </a:extLst>
              </a:tr>
              <a:tr h="182880">
                <a:tc>
                  <a:txBody>
                    <a:bodyPr/>
                    <a:lstStyle/>
                    <a:p>
                      <a:pPr marL="61913" indent="-61913" algn="l" fontAlgn="ctr"/>
                      <a:r>
                        <a:rPr lang="en-US" sz="900" b="0" u="none" strike="noStrike" dirty="0">
                          <a:effectLst/>
                          <a:latin typeface="+mn-lt"/>
                        </a:rPr>
                        <a:t>Sample Size</a:t>
                      </a:r>
                      <a:endParaRPr lang="en-US" sz="900" b="0" i="0" u="none" strike="noStrike" dirty="0">
                        <a:effectLst/>
                        <a:latin typeface="+mn-lt"/>
                      </a:endParaRPr>
                    </a:p>
                  </a:txBody>
                  <a:tcPr marL="7158" marR="7158" marT="7158" marB="9144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1,200</a:t>
                      </a:r>
                    </a:p>
                  </a:txBody>
                  <a:tcPr marL="7620" marR="7620" marT="762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240</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426</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214</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194</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53</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555</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630</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147</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373</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317</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363</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282</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507</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411</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776</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289</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4258415"/>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Strongly agree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096741"/>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Agree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63735812"/>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Neither agree or disagree (neutral)</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7657391"/>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Disagree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4230448"/>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Strongly disagree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55527799"/>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Not sure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5921022"/>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Agree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894495635"/>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Disagree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67143889"/>
                  </a:ext>
                </a:extLst>
              </a:tr>
            </a:tbl>
          </a:graphicData>
        </a:graphic>
      </p:graphicFrame>
      <p:sp>
        <p:nvSpPr>
          <p:cNvPr id="10" name="TextBox 9">
            <a:extLst>
              <a:ext uri="{FF2B5EF4-FFF2-40B4-BE49-F238E27FC236}">
                <a16:creationId xmlns:a16="http://schemas.microsoft.com/office/drawing/2014/main" id="{99D2AEB4-BB6A-4DD5-5D4C-7DD0AFD81853}"/>
              </a:ext>
            </a:extLst>
          </p:cNvPr>
          <p:cNvSpPr txBox="1"/>
          <p:nvPr/>
        </p:nvSpPr>
        <p:spPr>
          <a:xfrm>
            <a:off x="6938175" y="3409802"/>
            <a:ext cx="985526" cy="138499"/>
          </a:xfrm>
          <a:prstGeom prst="rect">
            <a:avLst/>
          </a:prstGeom>
          <a:solidFill>
            <a:schemeClr val="accent6">
              <a:lumMod val="40000"/>
              <a:lumOff val="60000"/>
            </a:schemeClr>
          </a:solidFill>
        </p:spPr>
        <p:txBody>
          <a:bodyPr vert="horz" wrap="none" lIns="45720" tIns="0" rIns="45720" bIns="0" rtlCol="0">
            <a:spAutoFit/>
          </a:bodyPr>
          <a:lstStyle/>
          <a:p>
            <a:pPr marL="4763"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22223"/>
                </a:solidFill>
                <a:effectLst/>
                <a:uLnTx/>
                <a:uFillTx/>
                <a:latin typeface="Calibri"/>
                <a:ea typeface="+mn-ea"/>
                <a:cs typeface="+mn-cs"/>
              </a:rPr>
              <a:t>Statistically higher</a:t>
            </a:r>
          </a:p>
        </p:txBody>
      </p:sp>
      <p:sp>
        <p:nvSpPr>
          <p:cNvPr id="11" name="TextBox 10">
            <a:extLst>
              <a:ext uri="{FF2B5EF4-FFF2-40B4-BE49-F238E27FC236}">
                <a16:creationId xmlns:a16="http://schemas.microsoft.com/office/drawing/2014/main" id="{83193F3D-B04D-4252-D6ED-48E678EA0894}"/>
              </a:ext>
            </a:extLst>
          </p:cNvPr>
          <p:cNvSpPr txBox="1"/>
          <p:nvPr/>
        </p:nvSpPr>
        <p:spPr>
          <a:xfrm>
            <a:off x="7925013" y="3409802"/>
            <a:ext cx="955069" cy="138499"/>
          </a:xfrm>
          <a:prstGeom prst="rect">
            <a:avLst/>
          </a:prstGeom>
          <a:solidFill>
            <a:schemeClr val="bg1">
              <a:lumMod val="85000"/>
            </a:schemeClr>
          </a:solidFill>
        </p:spPr>
        <p:txBody>
          <a:bodyPr vert="horz" wrap="none" lIns="45720" tIns="0" rIns="45720" bIns="0" rtlCol="0">
            <a:spAutoFit/>
          </a:bodyPr>
          <a:lstStyle/>
          <a:p>
            <a:pPr marL="4763"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22223"/>
                </a:solidFill>
                <a:effectLst/>
                <a:uLnTx/>
                <a:uFillTx/>
                <a:latin typeface="Calibri"/>
                <a:ea typeface="+mn-ea"/>
                <a:cs typeface="+mn-cs"/>
              </a:rPr>
              <a:t>Statistically lower</a:t>
            </a:r>
          </a:p>
        </p:txBody>
      </p:sp>
    </p:spTree>
    <p:extLst>
      <p:ext uri="{BB962C8B-B14F-4D97-AF65-F5344CB8AC3E}">
        <p14:creationId xmlns:p14="http://schemas.microsoft.com/office/powerpoint/2010/main" val="2021368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1C06A-D638-ECF5-4283-B4B564354C3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3D3F568-9A9C-BBFE-F348-596D4F8F90CC}"/>
              </a:ext>
            </a:extLst>
          </p:cNvPr>
          <p:cNvSpPr>
            <a:spLocks noGrp="1"/>
          </p:cNvSpPr>
          <p:nvPr>
            <p:ph type="title"/>
          </p:nvPr>
        </p:nvSpPr>
        <p:spPr>
          <a:xfrm>
            <a:off x="257256" y="229800"/>
            <a:ext cx="8646971" cy="249299"/>
          </a:xfrm>
        </p:spPr>
        <p:txBody>
          <a:bodyPr/>
          <a:lstStyle/>
          <a:p>
            <a:r>
              <a:rPr lang="en-US" sz="1800" dirty="0"/>
              <a:t>Agreement “Decriminalization has made me feel less safe in my community”</a:t>
            </a:r>
            <a:endParaRPr lang="en-US" sz="1400" dirty="0"/>
          </a:p>
        </p:txBody>
      </p:sp>
      <p:sp>
        <p:nvSpPr>
          <p:cNvPr id="12" name="Text Placeholder 11">
            <a:extLst>
              <a:ext uri="{FF2B5EF4-FFF2-40B4-BE49-F238E27FC236}">
                <a16:creationId xmlns:a16="http://schemas.microsoft.com/office/drawing/2014/main" id="{B2C0E596-4635-5085-FC1E-33E2DDE929C4}"/>
              </a:ext>
            </a:extLst>
          </p:cNvPr>
          <p:cNvSpPr>
            <a:spLocks noGrp="1"/>
          </p:cNvSpPr>
          <p:nvPr>
            <p:ph type="body" sz="quarter" idx="16"/>
          </p:nvPr>
        </p:nvSpPr>
        <p:spPr/>
        <p:txBody>
          <a:bodyPr>
            <a:noAutofit/>
          </a:bodyPr>
          <a:lstStyle/>
          <a:p>
            <a:pPr marL="344488" indent="-344488"/>
            <a:r>
              <a:rPr lang="en-US" sz="900" dirty="0"/>
              <a:t>Q6b.	</a:t>
            </a:r>
            <a:r>
              <a:rPr lang="en-US" sz="900" i="1" dirty="0"/>
              <a:t>Please indicate your level of support for the following statements: “Decriminalization has made me feel less safe in my community”</a:t>
            </a:r>
          </a:p>
          <a:p>
            <a:pPr marL="344488" indent="-344488"/>
            <a:r>
              <a:rPr lang="en-US" sz="900" dirty="0"/>
              <a:t>Base: All respondents (n=1,200)</a:t>
            </a:r>
          </a:p>
        </p:txBody>
      </p:sp>
      <p:graphicFrame>
        <p:nvGraphicFramePr>
          <p:cNvPr id="15" name="Table 14">
            <a:extLst>
              <a:ext uri="{FF2B5EF4-FFF2-40B4-BE49-F238E27FC236}">
                <a16:creationId xmlns:a16="http://schemas.microsoft.com/office/drawing/2014/main" id="{7895CA1A-87A4-7703-E21B-8D06D8966AB9}"/>
              </a:ext>
            </a:extLst>
          </p:cNvPr>
          <p:cNvGraphicFramePr>
            <a:graphicFrameLocks noGrp="1"/>
          </p:cNvGraphicFramePr>
          <p:nvPr>
            <p:extLst>
              <p:ext uri="{D42A27DB-BD31-4B8C-83A1-F6EECF244321}">
                <p14:modId xmlns:p14="http://schemas.microsoft.com/office/powerpoint/2010/main" val="1796146770"/>
              </p:ext>
            </p:extLst>
          </p:nvPr>
        </p:nvGraphicFramePr>
        <p:xfrm>
          <a:off x="257258" y="541203"/>
          <a:ext cx="8229600" cy="27432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985240127"/>
                    </a:ext>
                  </a:extLst>
                </a:gridCol>
              </a:tblGrid>
              <a:tr h="182880">
                <a:tc>
                  <a:txBody>
                    <a:bodyPr/>
                    <a:lstStyle/>
                    <a:p>
                      <a:pPr>
                        <a:lnSpc>
                          <a:spcPct val="90000"/>
                        </a:lnSpc>
                        <a:spcAft>
                          <a:spcPts val="300"/>
                        </a:spcAft>
                      </a:pPr>
                      <a:r>
                        <a:rPr lang="en-US" sz="1000" b="0" dirty="0">
                          <a:solidFill>
                            <a:srgbClr val="58595B"/>
                          </a:solidFill>
                        </a:rPr>
                        <a:t>Almost half (47%) of BC residents agree that decriminalization has made them feel less safe in their community. Only about two-in-ten (22%) disagree they feel less safe, while one-quarter (26%) are neutral.</a:t>
                      </a:r>
                    </a:p>
                  </a:txBody>
                  <a:tcPr marT="0" marB="0" anchor="ctr">
                    <a:lnL w="38100" cap="flat" cmpd="sng" algn="ctr">
                      <a:solidFill>
                        <a:srgbClr val="0161AB"/>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49172959"/>
                  </a:ext>
                </a:extLst>
              </a:tr>
            </a:tbl>
          </a:graphicData>
        </a:graphic>
      </p:graphicFrame>
      <p:graphicFrame>
        <p:nvGraphicFramePr>
          <p:cNvPr id="3" name="Chart Placeholder 5">
            <a:extLst>
              <a:ext uri="{FF2B5EF4-FFF2-40B4-BE49-F238E27FC236}">
                <a16:creationId xmlns:a16="http://schemas.microsoft.com/office/drawing/2014/main" id="{D5CDE180-179B-3F79-6D4E-30D552DCBFC8}"/>
              </a:ext>
            </a:extLst>
          </p:cNvPr>
          <p:cNvGraphicFramePr>
            <a:graphicFrameLocks/>
          </p:cNvGraphicFramePr>
          <p:nvPr>
            <p:extLst>
              <p:ext uri="{D42A27DB-BD31-4B8C-83A1-F6EECF244321}">
                <p14:modId xmlns:p14="http://schemas.microsoft.com/office/powerpoint/2010/main" val="1928381436"/>
              </p:ext>
            </p:extLst>
          </p:nvPr>
        </p:nvGraphicFramePr>
        <p:xfrm>
          <a:off x="257258" y="1332541"/>
          <a:ext cx="7772400"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2" name="Straight Connector 1">
            <a:extLst>
              <a:ext uri="{FF2B5EF4-FFF2-40B4-BE49-F238E27FC236}">
                <a16:creationId xmlns:a16="http://schemas.microsoft.com/office/drawing/2014/main" id="{4EA849BD-9EEF-4C7F-F54A-6FA4663DDEB9}"/>
              </a:ext>
            </a:extLst>
          </p:cNvPr>
          <p:cNvCxnSpPr>
            <a:cxnSpLocks/>
          </p:cNvCxnSpPr>
          <p:nvPr/>
        </p:nvCxnSpPr>
        <p:spPr>
          <a:xfrm>
            <a:off x="4085957" y="1439202"/>
            <a:ext cx="0" cy="594360"/>
          </a:xfrm>
          <a:prstGeom prst="line">
            <a:avLst/>
          </a:prstGeom>
          <a:ln w="19050">
            <a:solidFill>
              <a:srgbClr val="0070C0"/>
            </a:solidFill>
            <a:headEnd type="oval" w="lg" len="lg"/>
          </a:ln>
        </p:spPr>
        <p:style>
          <a:lnRef idx="1">
            <a:schemeClr val="accent1"/>
          </a:lnRef>
          <a:fillRef idx="0">
            <a:schemeClr val="accent1"/>
          </a:fillRef>
          <a:effectRef idx="0">
            <a:schemeClr val="accent1"/>
          </a:effectRef>
          <a:fontRef idx="minor">
            <a:schemeClr val="tx1"/>
          </a:fontRef>
        </p:style>
      </p:cxnSp>
      <p:sp>
        <p:nvSpPr>
          <p:cNvPr id="4" name="TextBox 1">
            <a:extLst>
              <a:ext uri="{FF2B5EF4-FFF2-40B4-BE49-F238E27FC236}">
                <a16:creationId xmlns:a16="http://schemas.microsoft.com/office/drawing/2014/main" id="{BAC88712-6ED1-DDD2-BE7C-3DA9F9A4CBC5}"/>
              </a:ext>
            </a:extLst>
          </p:cNvPr>
          <p:cNvSpPr txBox="1"/>
          <p:nvPr/>
        </p:nvSpPr>
        <p:spPr>
          <a:xfrm>
            <a:off x="4166822" y="1579416"/>
            <a:ext cx="319063" cy="313932"/>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t>Agree</a:t>
            </a:r>
          </a:p>
          <a:p>
            <a:pPr algn="ctr"/>
            <a:r>
              <a:rPr lang="en-US" sz="900" b="1" dirty="0"/>
              <a:t>47%</a:t>
            </a:r>
          </a:p>
        </p:txBody>
      </p:sp>
      <p:cxnSp>
        <p:nvCxnSpPr>
          <p:cNvPr id="5" name="Straight Connector 4">
            <a:extLst>
              <a:ext uri="{FF2B5EF4-FFF2-40B4-BE49-F238E27FC236}">
                <a16:creationId xmlns:a16="http://schemas.microsoft.com/office/drawing/2014/main" id="{1F2F778A-A550-4FD1-77CD-0475EB795DE8}"/>
              </a:ext>
            </a:extLst>
          </p:cNvPr>
          <p:cNvCxnSpPr>
            <a:cxnSpLocks/>
          </p:cNvCxnSpPr>
          <p:nvPr/>
        </p:nvCxnSpPr>
        <p:spPr>
          <a:xfrm>
            <a:off x="3395966" y="2656438"/>
            <a:ext cx="0" cy="594360"/>
          </a:xfrm>
          <a:prstGeom prst="line">
            <a:avLst/>
          </a:prstGeom>
          <a:ln w="19050">
            <a:solidFill>
              <a:srgbClr val="FF0000"/>
            </a:solidFill>
            <a:headEnd type="oval" w="lg" len="lg"/>
          </a:ln>
        </p:spPr>
        <p:style>
          <a:lnRef idx="1">
            <a:schemeClr val="accent1"/>
          </a:lnRef>
          <a:fillRef idx="0">
            <a:schemeClr val="accent1"/>
          </a:fillRef>
          <a:effectRef idx="0">
            <a:schemeClr val="accent1"/>
          </a:effectRef>
          <a:fontRef idx="minor">
            <a:schemeClr val="tx1"/>
          </a:fontRef>
        </p:style>
      </p:cxnSp>
      <p:sp>
        <p:nvSpPr>
          <p:cNvPr id="6" name="TextBox 1">
            <a:extLst>
              <a:ext uri="{FF2B5EF4-FFF2-40B4-BE49-F238E27FC236}">
                <a16:creationId xmlns:a16="http://schemas.microsoft.com/office/drawing/2014/main" id="{F5433AB2-5A3C-EE55-12B5-C2A3FDCC6825}"/>
              </a:ext>
            </a:extLst>
          </p:cNvPr>
          <p:cNvSpPr txBox="1"/>
          <p:nvPr/>
        </p:nvSpPr>
        <p:spPr>
          <a:xfrm>
            <a:off x="3461784" y="2796652"/>
            <a:ext cx="453715" cy="313932"/>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t>Disagree</a:t>
            </a:r>
          </a:p>
          <a:p>
            <a:pPr algn="ctr"/>
            <a:r>
              <a:rPr lang="en-US" sz="900" b="1" dirty="0"/>
              <a:t>22%</a:t>
            </a:r>
          </a:p>
        </p:txBody>
      </p:sp>
      <p:sp>
        <p:nvSpPr>
          <p:cNvPr id="9" name="TextBox 8">
            <a:extLst>
              <a:ext uri="{FF2B5EF4-FFF2-40B4-BE49-F238E27FC236}">
                <a16:creationId xmlns:a16="http://schemas.microsoft.com/office/drawing/2014/main" id="{544F1CF3-09D9-5004-864D-77623857B6ED}"/>
              </a:ext>
            </a:extLst>
          </p:cNvPr>
          <p:cNvSpPr txBox="1"/>
          <p:nvPr/>
        </p:nvSpPr>
        <p:spPr>
          <a:xfrm>
            <a:off x="5151829" y="2125319"/>
            <a:ext cx="2877829" cy="553998"/>
          </a:xfrm>
          <a:prstGeom prst="rect">
            <a:avLst/>
          </a:prstGeom>
        </p:spPr>
        <p:txBody>
          <a:bodyPr vert="horz" wrap="square" lIns="0" tIns="0" rIns="0" bIns="0" rtlCol="0">
            <a:spAutoFit/>
          </a:bodyPr>
          <a:lstStyle/>
          <a:p>
            <a:r>
              <a:rPr lang="en-US" sz="900" dirty="0"/>
              <a:t>In 2024, agreement was 43% and disagreement was 28%. The 2024 to 2025 increase in disagreement is statistically significant. The change in agreement is not statistically significant.</a:t>
            </a:r>
          </a:p>
        </p:txBody>
      </p:sp>
    </p:spTree>
    <p:extLst>
      <p:ext uri="{BB962C8B-B14F-4D97-AF65-F5344CB8AC3E}">
        <p14:creationId xmlns:p14="http://schemas.microsoft.com/office/powerpoint/2010/main" val="2235835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255135" y="229800"/>
            <a:ext cx="8654595" cy="249299"/>
          </a:xfrm>
        </p:spPr>
        <p:txBody>
          <a:bodyPr/>
          <a:lstStyle/>
          <a:p>
            <a:r>
              <a:rPr lang="en-US" sz="1800" dirty="0"/>
              <a:t>Methodology</a:t>
            </a:r>
          </a:p>
        </p:txBody>
      </p:sp>
      <p:sp>
        <p:nvSpPr>
          <p:cNvPr id="15" name="Text Placeholder 14"/>
          <p:cNvSpPr>
            <a:spLocks noGrp="1"/>
          </p:cNvSpPr>
          <p:nvPr>
            <p:ph type="body" sz="quarter" idx="14"/>
          </p:nvPr>
        </p:nvSpPr>
        <p:spPr>
          <a:xfrm>
            <a:off x="255134" y="793030"/>
            <a:ext cx="8310131" cy="3657600"/>
          </a:xfrm>
        </p:spPr>
        <p:txBody>
          <a:bodyPr>
            <a:noAutofit/>
          </a:bodyPr>
          <a:lstStyle/>
          <a:p>
            <a:pPr marL="0" indent="0">
              <a:spcAft>
                <a:spcPts val="900"/>
              </a:spcAft>
              <a:buNone/>
            </a:pPr>
            <a:r>
              <a:rPr lang="en-CA" dirty="0"/>
              <a:t>This report presents the results of an online survey conducted on behalf of </a:t>
            </a:r>
            <a:r>
              <a:rPr lang="en-US" dirty="0"/>
              <a:t>The Centre for Addiction and Mental Health (CAMH)</a:t>
            </a:r>
            <a:r>
              <a:rPr lang="en-CA" dirty="0"/>
              <a:t>. </a:t>
            </a:r>
          </a:p>
          <a:p>
            <a:pPr marL="0" indent="0">
              <a:spcAft>
                <a:spcPts val="900"/>
              </a:spcAft>
              <a:buNone/>
            </a:pPr>
            <a:r>
              <a:rPr lang="en-CA" dirty="0"/>
              <a:t>The survey includes 1,200 adult (18+) British Columbians and was fielded February 12 to February 18, 2025. </a:t>
            </a:r>
          </a:p>
          <a:p>
            <a:pPr marL="0" indent="0">
              <a:spcAft>
                <a:spcPts val="900"/>
              </a:spcAft>
              <a:buNone/>
            </a:pPr>
            <a:r>
              <a:rPr lang="en-CA" dirty="0"/>
              <a:t>This is the second wave of fielding on this project. A substantially different baseline survey was fielded March 26 to April 1, 2024.  </a:t>
            </a:r>
          </a:p>
          <a:p>
            <a:pPr marL="0" indent="0">
              <a:spcAft>
                <a:spcPts val="900"/>
              </a:spcAft>
              <a:buNone/>
            </a:pPr>
            <a:r>
              <a:rPr lang="en-CA" dirty="0"/>
              <a:t>Data has been weighted to reflect the British Columbia population age 18+ based on Census data for region, age, gender and education. </a:t>
            </a:r>
          </a:p>
          <a:p>
            <a:pPr marL="0" indent="0">
              <a:spcAft>
                <a:spcPts val="300"/>
              </a:spcAft>
              <a:buNone/>
            </a:pPr>
            <a:r>
              <a:rPr lang="en-US" dirty="0"/>
              <a:t>The precision of Ipsos polls containing online data is measured using a credibility interval. In this case, the overall poll is accurate to within +/-3.3 percentage points, 19 times out of 20, had all British Columbia adults been polled. </a:t>
            </a:r>
          </a:p>
          <a:p>
            <a:pPr marL="282575" lvl="1" indent="-166688">
              <a:spcAft>
                <a:spcPts val="900"/>
              </a:spcAft>
            </a:pPr>
            <a:r>
              <a:rPr lang="en-US" sz="1400" dirty="0"/>
              <a:t>The credibility interval will be wider among subsets of the population. All sample surveys and polls may be subject to other sources of error, including, but not limited to coverage error, and measurement error.</a:t>
            </a:r>
          </a:p>
          <a:p>
            <a:pPr marL="0" indent="0">
              <a:spcAft>
                <a:spcPts val="300"/>
              </a:spcAft>
              <a:buNone/>
            </a:pPr>
            <a:r>
              <a:rPr lang="en-US" dirty="0"/>
              <a:t>Due to rounding, n</a:t>
            </a:r>
            <a:r>
              <a:rPr lang="en-US" sz="1400" dirty="0"/>
              <a:t>ot all charts and tables in this report will add to exactly 100% and not all summary statistics will be exactly equal to the sum of their component parts.</a:t>
            </a:r>
          </a:p>
          <a:p>
            <a:pPr marL="0" indent="0">
              <a:spcAft>
                <a:spcPts val="300"/>
              </a:spcAft>
              <a:buNone/>
            </a:pPr>
            <a:r>
              <a:rPr lang="en-US" dirty="0"/>
              <a:t>Any statistical testing in this report is done at the 5% level.</a:t>
            </a:r>
            <a:endParaRPr lang="en-US" sz="1400" dirty="0"/>
          </a:p>
          <a:p>
            <a:pPr marL="0" indent="0">
              <a:buNone/>
            </a:pPr>
            <a:endParaRPr lang="en-CA" dirty="0"/>
          </a:p>
        </p:txBody>
      </p:sp>
      <p:sp>
        <p:nvSpPr>
          <p:cNvPr id="12" name="Text Placeholder 14"/>
          <p:cNvSpPr txBox="1">
            <a:spLocks/>
          </p:cNvSpPr>
          <p:nvPr/>
        </p:nvSpPr>
        <p:spPr>
          <a:xfrm>
            <a:off x="4743940" y="985534"/>
            <a:ext cx="4114800" cy="3657600"/>
          </a:xfrm>
          <a:prstGeom prst="rect">
            <a:avLst/>
          </a:prstGeom>
        </p:spPr>
        <p:txBody>
          <a:bodyPr vert="horz" lIns="0" tIns="0" rIns="0" bIns="0" rtlCol="0">
            <a:noAutofit/>
          </a:bodyPr>
          <a:lstStyle>
            <a:lvl1pPr marL="176213" indent="-176213" algn="l" defTabSz="924282" rtl="0" eaLnBrk="1" latinLnBrk="0" hangingPunct="1">
              <a:lnSpc>
                <a:spcPct val="100000"/>
              </a:lnSpc>
              <a:spcBef>
                <a:spcPts val="900"/>
              </a:spcBef>
              <a:spcAft>
                <a:spcPts val="0"/>
              </a:spcAft>
              <a:buFont typeface="Arial" panose="020B0604020202020204" pitchFamily="34" charset="0"/>
              <a:buChar char="•"/>
              <a:defRPr sz="1400" kern="1200" cap="none" baseline="0">
                <a:solidFill>
                  <a:schemeClr val="tx1"/>
                </a:solidFill>
                <a:latin typeface="+mn-lt"/>
                <a:ea typeface="+mn-ea"/>
                <a:cs typeface="+mn-cs"/>
              </a:defRPr>
            </a:lvl1pPr>
            <a:lvl2pPr marL="476250" indent="-166688" algn="l" defTabSz="924282" rtl="0" eaLnBrk="1" latinLnBrk="0" hangingPunct="1">
              <a:lnSpc>
                <a:spcPct val="100000"/>
              </a:lnSpc>
              <a:spcBef>
                <a:spcPts val="300"/>
              </a:spcBef>
              <a:spcAft>
                <a:spcPts val="0"/>
              </a:spcAft>
              <a:buFont typeface="Arial" panose="020B0604020202020204" pitchFamily="34" charset="0"/>
              <a:buChar char="–"/>
              <a:tabLst/>
              <a:defRPr sz="1200" kern="1200">
                <a:solidFill>
                  <a:schemeClr val="tx1"/>
                </a:solidFill>
                <a:latin typeface="+mn-lt"/>
                <a:ea typeface="+mn-ea"/>
                <a:cs typeface="+mn-cs"/>
              </a:defRPr>
            </a:lvl2pPr>
            <a:lvl3pPr marL="692150" indent="-177800" algn="l" defTabSz="924282" rtl="0" eaLnBrk="1" latinLnBrk="0" hangingPunct="1">
              <a:lnSpc>
                <a:spcPct val="100000"/>
              </a:lnSpc>
              <a:spcBef>
                <a:spcPts val="200"/>
              </a:spcBef>
              <a:spcAft>
                <a:spcPts val="0"/>
              </a:spcAft>
              <a:buSzPct val="85000"/>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968375" indent="-174625"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27614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61AE1-4475-9726-48E5-B7AF3852866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05D341C-7DFB-0A90-BB2F-3DB73AF506FD}"/>
              </a:ext>
            </a:extLst>
          </p:cNvPr>
          <p:cNvSpPr>
            <a:spLocks noGrp="1"/>
          </p:cNvSpPr>
          <p:nvPr>
            <p:ph type="title"/>
          </p:nvPr>
        </p:nvSpPr>
        <p:spPr>
          <a:xfrm>
            <a:off x="257256" y="229800"/>
            <a:ext cx="8646971" cy="249299"/>
          </a:xfrm>
        </p:spPr>
        <p:txBody>
          <a:bodyPr/>
          <a:lstStyle/>
          <a:p>
            <a:r>
              <a:rPr lang="en-US" sz="1800" dirty="0"/>
              <a:t>Agreement “Decriminalization has made me feel less safe in my community” by Demos</a:t>
            </a:r>
            <a:endParaRPr lang="en-US" sz="1400" dirty="0"/>
          </a:p>
        </p:txBody>
      </p:sp>
      <p:sp>
        <p:nvSpPr>
          <p:cNvPr id="12" name="Text Placeholder 11">
            <a:extLst>
              <a:ext uri="{FF2B5EF4-FFF2-40B4-BE49-F238E27FC236}">
                <a16:creationId xmlns:a16="http://schemas.microsoft.com/office/drawing/2014/main" id="{E4228179-3CE8-DE07-FBFC-F64F9C94DE1B}"/>
              </a:ext>
            </a:extLst>
          </p:cNvPr>
          <p:cNvSpPr>
            <a:spLocks noGrp="1"/>
          </p:cNvSpPr>
          <p:nvPr>
            <p:ph type="body" sz="quarter" idx="16"/>
          </p:nvPr>
        </p:nvSpPr>
        <p:spPr/>
        <p:txBody>
          <a:bodyPr>
            <a:noAutofit/>
          </a:bodyPr>
          <a:lstStyle/>
          <a:p>
            <a:pPr marL="344488" indent="-344488"/>
            <a:r>
              <a:rPr lang="en-US" sz="900" dirty="0"/>
              <a:t>Q6b.	</a:t>
            </a:r>
            <a:r>
              <a:rPr lang="en-US" sz="900" i="1" dirty="0"/>
              <a:t>Please indicate your level of support for the following statements: “Decriminalization has made me feel less safe in my community”</a:t>
            </a:r>
          </a:p>
          <a:p>
            <a:pPr marL="344488" indent="-344488"/>
            <a:r>
              <a:rPr lang="en-US" sz="900" dirty="0"/>
              <a:t>Base: All respondents (n=1,200)</a:t>
            </a:r>
          </a:p>
        </p:txBody>
      </p:sp>
      <p:graphicFrame>
        <p:nvGraphicFramePr>
          <p:cNvPr id="15" name="Table 14">
            <a:extLst>
              <a:ext uri="{FF2B5EF4-FFF2-40B4-BE49-F238E27FC236}">
                <a16:creationId xmlns:a16="http://schemas.microsoft.com/office/drawing/2014/main" id="{F8B391C7-29F8-C9C1-5CE8-B4FC62C2A5B0}"/>
              </a:ext>
            </a:extLst>
          </p:cNvPr>
          <p:cNvGraphicFramePr>
            <a:graphicFrameLocks noGrp="1"/>
          </p:cNvGraphicFramePr>
          <p:nvPr>
            <p:extLst>
              <p:ext uri="{D42A27DB-BD31-4B8C-83A1-F6EECF244321}">
                <p14:modId xmlns:p14="http://schemas.microsoft.com/office/powerpoint/2010/main" val="1760433839"/>
              </p:ext>
            </p:extLst>
          </p:nvPr>
        </p:nvGraphicFramePr>
        <p:xfrm>
          <a:off x="257258" y="541203"/>
          <a:ext cx="8229600" cy="18288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985240127"/>
                    </a:ext>
                  </a:extLst>
                </a:gridCol>
              </a:tblGrid>
              <a:tr h="182880">
                <a:tc>
                  <a:txBody>
                    <a:bodyPr/>
                    <a:lstStyle/>
                    <a:p>
                      <a:pPr>
                        <a:lnSpc>
                          <a:spcPct val="90000"/>
                        </a:lnSpc>
                        <a:spcAft>
                          <a:spcPts val="300"/>
                        </a:spcAft>
                      </a:pPr>
                      <a:r>
                        <a:rPr lang="en-US" sz="1000" b="0" dirty="0">
                          <a:solidFill>
                            <a:srgbClr val="58595B"/>
                          </a:solidFill>
                        </a:rPr>
                        <a:t>Interior health region residents are the most likely to agree that decriminalization has made them feel less safe in their community.</a:t>
                      </a:r>
                    </a:p>
                  </a:txBody>
                  <a:tcPr marT="0" marB="0" anchor="ctr">
                    <a:lnL w="38100" cap="flat" cmpd="sng" algn="ctr">
                      <a:solidFill>
                        <a:srgbClr val="0161AB"/>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49172959"/>
                  </a:ext>
                </a:extLst>
              </a:tr>
            </a:tbl>
          </a:graphicData>
        </a:graphic>
      </p:graphicFrame>
      <p:graphicFrame>
        <p:nvGraphicFramePr>
          <p:cNvPr id="8" name="Table 7">
            <a:extLst>
              <a:ext uri="{FF2B5EF4-FFF2-40B4-BE49-F238E27FC236}">
                <a16:creationId xmlns:a16="http://schemas.microsoft.com/office/drawing/2014/main" id="{BCBCC13F-6212-0F3F-A46F-97FC1B7E669A}"/>
              </a:ext>
            </a:extLst>
          </p:cNvPr>
          <p:cNvGraphicFramePr>
            <a:graphicFrameLocks noGrp="1"/>
          </p:cNvGraphicFramePr>
          <p:nvPr>
            <p:extLst>
              <p:ext uri="{D42A27DB-BD31-4B8C-83A1-F6EECF244321}">
                <p14:modId xmlns:p14="http://schemas.microsoft.com/office/powerpoint/2010/main" val="278214484"/>
              </p:ext>
            </p:extLst>
          </p:nvPr>
        </p:nvGraphicFramePr>
        <p:xfrm>
          <a:off x="257256" y="1242351"/>
          <a:ext cx="8668512" cy="2101896"/>
        </p:xfrm>
        <a:graphic>
          <a:graphicData uri="http://schemas.openxmlformats.org/drawingml/2006/table">
            <a:tbl>
              <a:tblPr firstRow="1">
                <a:tableStyleId>{5C22544A-7EE6-4342-B048-85BDC9FD1C3A}</a:tableStyleId>
              </a:tblPr>
              <a:tblGrid>
                <a:gridCol w="1828800">
                  <a:extLst>
                    <a:ext uri="{9D8B030D-6E8A-4147-A177-3AD203B41FA5}">
                      <a16:colId xmlns:a16="http://schemas.microsoft.com/office/drawing/2014/main" val="1147291818"/>
                    </a:ext>
                  </a:extLst>
                </a:gridCol>
                <a:gridCol w="402336">
                  <a:extLst>
                    <a:ext uri="{9D8B030D-6E8A-4147-A177-3AD203B41FA5}">
                      <a16:colId xmlns:a16="http://schemas.microsoft.com/office/drawing/2014/main" val="973370512"/>
                    </a:ext>
                  </a:extLst>
                </a:gridCol>
                <a:gridCol w="402336">
                  <a:extLst>
                    <a:ext uri="{9D8B030D-6E8A-4147-A177-3AD203B41FA5}">
                      <a16:colId xmlns:a16="http://schemas.microsoft.com/office/drawing/2014/main" val="2327441085"/>
                    </a:ext>
                  </a:extLst>
                </a:gridCol>
                <a:gridCol w="402336">
                  <a:extLst>
                    <a:ext uri="{9D8B030D-6E8A-4147-A177-3AD203B41FA5}">
                      <a16:colId xmlns:a16="http://schemas.microsoft.com/office/drawing/2014/main" val="2810206202"/>
                    </a:ext>
                  </a:extLst>
                </a:gridCol>
                <a:gridCol w="402336">
                  <a:extLst>
                    <a:ext uri="{9D8B030D-6E8A-4147-A177-3AD203B41FA5}">
                      <a16:colId xmlns:a16="http://schemas.microsoft.com/office/drawing/2014/main" val="1113714539"/>
                    </a:ext>
                  </a:extLst>
                </a:gridCol>
                <a:gridCol w="402336">
                  <a:extLst>
                    <a:ext uri="{9D8B030D-6E8A-4147-A177-3AD203B41FA5}">
                      <a16:colId xmlns:a16="http://schemas.microsoft.com/office/drawing/2014/main" val="868573882"/>
                    </a:ext>
                  </a:extLst>
                </a:gridCol>
                <a:gridCol w="402336">
                  <a:extLst>
                    <a:ext uri="{9D8B030D-6E8A-4147-A177-3AD203B41FA5}">
                      <a16:colId xmlns:a16="http://schemas.microsoft.com/office/drawing/2014/main" val="1180157765"/>
                    </a:ext>
                  </a:extLst>
                </a:gridCol>
                <a:gridCol w="402336">
                  <a:extLst>
                    <a:ext uri="{9D8B030D-6E8A-4147-A177-3AD203B41FA5}">
                      <a16:colId xmlns:a16="http://schemas.microsoft.com/office/drawing/2014/main" val="561300203"/>
                    </a:ext>
                  </a:extLst>
                </a:gridCol>
                <a:gridCol w="402336">
                  <a:extLst>
                    <a:ext uri="{9D8B030D-6E8A-4147-A177-3AD203B41FA5}">
                      <a16:colId xmlns:a16="http://schemas.microsoft.com/office/drawing/2014/main" val="313554991"/>
                    </a:ext>
                  </a:extLst>
                </a:gridCol>
                <a:gridCol w="402336">
                  <a:extLst>
                    <a:ext uri="{9D8B030D-6E8A-4147-A177-3AD203B41FA5}">
                      <a16:colId xmlns:a16="http://schemas.microsoft.com/office/drawing/2014/main" val="2347514572"/>
                    </a:ext>
                  </a:extLst>
                </a:gridCol>
                <a:gridCol w="402336">
                  <a:extLst>
                    <a:ext uri="{9D8B030D-6E8A-4147-A177-3AD203B41FA5}">
                      <a16:colId xmlns:a16="http://schemas.microsoft.com/office/drawing/2014/main" val="3793862785"/>
                    </a:ext>
                  </a:extLst>
                </a:gridCol>
                <a:gridCol w="402336">
                  <a:extLst>
                    <a:ext uri="{9D8B030D-6E8A-4147-A177-3AD203B41FA5}">
                      <a16:colId xmlns:a16="http://schemas.microsoft.com/office/drawing/2014/main" val="2497729940"/>
                    </a:ext>
                  </a:extLst>
                </a:gridCol>
                <a:gridCol w="402336">
                  <a:extLst>
                    <a:ext uri="{9D8B030D-6E8A-4147-A177-3AD203B41FA5}">
                      <a16:colId xmlns:a16="http://schemas.microsoft.com/office/drawing/2014/main" val="808705407"/>
                    </a:ext>
                  </a:extLst>
                </a:gridCol>
                <a:gridCol w="402336">
                  <a:extLst>
                    <a:ext uri="{9D8B030D-6E8A-4147-A177-3AD203B41FA5}">
                      <a16:colId xmlns:a16="http://schemas.microsoft.com/office/drawing/2014/main" val="118827611"/>
                    </a:ext>
                  </a:extLst>
                </a:gridCol>
                <a:gridCol w="402336">
                  <a:extLst>
                    <a:ext uri="{9D8B030D-6E8A-4147-A177-3AD203B41FA5}">
                      <a16:colId xmlns:a16="http://schemas.microsoft.com/office/drawing/2014/main" val="3225919732"/>
                    </a:ext>
                  </a:extLst>
                </a:gridCol>
                <a:gridCol w="402336">
                  <a:extLst>
                    <a:ext uri="{9D8B030D-6E8A-4147-A177-3AD203B41FA5}">
                      <a16:colId xmlns:a16="http://schemas.microsoft.com/office/drawing/2014/main" val="3522139772"/>
                    </a:ext>
                  </a:extLst>
                </a:gridCol>
                <a:gridCol w="402336">
                  <a:extLst>
                    <a:ext uri="{9D8B030D-6E8A-4147-A177-3AD203B41FA5}">
                      <a16:colId xmlns:a16="http://schemas.microsoft.com/office/drawing/2014/main" val="2921648314"/>
                    </a:ext>
                  </a:extLst>
                </a:gridCol>
                <a:gridCol w="402336">
                  <a:extLst>
                    <a:ext uri="{9D8B030D-6E8A-4147-A177-3AD203B41FA5}">
                      <a16:colId xmlns:a16="http://schemas.microsoft.com/office/drawing/2014/main" val="3116785237"/>
                    </a:ext>
                  </a:extLst>
                </a:gridCol>
              </a:tblGrid>
              <a:tr h="0">
                <a:tc>
                  <a:txBody>
                    <a:bodyPr/>
                    <a:lstStyle/>
                    <a:p>
                      <a:pPr algn="l" fontAlgn="ctr"/>
                      <a:endParaRPr lang="en-US" sz="1000" b="1" i="0" u="none" strike="noStrike" dirty="0">
                        <a:solidFill>
                          <a:srgbClr val="FFFFFF"/>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endParaRPr lang="en-US" sz="1000" b="1" i="0" u="none" strike="noStrike" dirty="0">
                        <a:solidFill>
                          <a:schemeClr val="bg1"/>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gridSpan="5">
                  <a:txBody>
                    <a:bodyPr/>
                    <a:lstStyle/>
                    <a:p>
                      <a:pPr algn="ctr" fontAlgn="ctr"/>
                      <a:r>
                        <a:rPr lang="en-US" sz="900" b="1" i="0" u="none" strike="noStrike" dirty="0">
                          <a:solidFill>
                            <a:srgbClr val="FFFFFF"/>
                          </a:solidFill>
                          <a:effectLst/>
                          <a:latin typeface="+mn-lt"/>
                        </a:rPr>
                        <a:t>Region</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fontAlgn="ctr">
                        <a:lnSpc>
                          <a:spcPct val="100000"/>
                        </a:lnSpc>
                      </a:pPr>
                      <a:r>
                        <a:rPr lang="en-US" sz="900" b="1" i="0" u="none" strike="noStrike" dirty="0">
                          <a:solidFill>
                            <a:srgbClr val="FFFFFF"/>
                          </a:solidFill>
                          <a:effectLst/>
                          <a:latin typeface="+mn-lt"/>
                        </a:rPr>
                        <a:t>Sex</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4">
                  <a:txBody>
                    <a:bodyPr/>
                    <a:lstStyle/>
                    <a:p>
                      <a:pPr algn="ctr" fontAlgn="ctr">
                        <a:lnSpc>
                          <a:spcPct val="100000"/>
                        </a:lnSpc>
                      </a:pPr>
                      <a:r>
                        <a:rPr lang="en-US" sz="900" b="1" i="0" u="none" strike="noStrike" dirty="0">
                          <a:solidFill>
                            <a:srgbClr val="FFFFFF"/>
                          </a:solidFill>
                          <a:effectLst/>
                          <a:latin typeface="+mn-lt"/>
                        </a:rPr>
                        <a:t>Age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en-US"/>
                    </a:p>
                  </a:txBody>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gn="ctr" fontAlgn="ctr">
                        <a:lnSpc>
                          <a:spcPct val="100000"/>
                        </a:lnSpc>
                      </a:pPr>
                      <a:r>
                        <a:rPr lang="en-US" sz="900" b="1" i="0" u="none" strike="noStrike" dirty="0">
                          <a:solidFill>
                            <a:srgbClr val="FFFFFF"/>
                          </a:solidFill>
                          <a:effectLst/>
                          <a:latin typeface="+mn-lt"/>
                        </a:rPr>
                        <a:t>Education</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fontAlgn="ctr">
                        <a:lnSpc>
                          <a:spcPct val="100000"/>
                        </a:lnSpc>
                      </a:pPr>
                      <a:r>
                        <a:rPr lang="en-US" sz="900" b="1" i="0" u="none" strike="noStrike" dirty="0">
                          <a:solidFill>
                            <a:srgbClr val="FFFFFF"/>
                          </a:solidFill>
                          <a:effectLst/>
                          <a:latin typeface="+mn-lt"/>
                        </a:rPr>
                        <a:t>Race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07565686"/>
                  </a:ext>
                </a:extLst>
              </a:tr>
              <a:tr h="0">
                <a:tc>
                  <a:txBody>
                    <a:bodyPr/>
                    <a:lstStyle/>
                    <a:p>
                      <a:pPr algn="l" fontAlgn="ctr"/>
                      <a:endParaRPr lang="en-US" sz="1000" b="1" i="0" u="none" strike="noStrike" dirty="0">
                        <a:solidFill>
                          <a:srgbClr val="FFFFFF"/>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marL="0" marR="0" lvl="0" indent="0" algn="ctr" defTabSz="924282" rtl="0" eaLnBrk="1" fontAlgn="ctr" latinLnBrk="0" hangingPunct="1">
                        <a:lnSpc>
                          <a:spcPct val="80000"/>
                        </a:lnSpc>
                        <a:spcBef>
                          <a:spcPts val="0"/>
                        </a:spcBef>
                        <a:spcAft>
                          <a:spcPts val="0"/>
                        </a:spcAft>
                        <a:buClrTx/>
                        <a:buSzTx/>
                        <a:buFontTx/>
                        <a:buNone/>
                        <a:tabLst/>
                        <a:defRPr/>
                      </a:pPr>
                      <a:r>
                        <a:rPr lang="en-US" sz="900" b="1" i="0" u="none" strike="noStrike" dirty="0">
                          <a:solidFill>
                            <a:schemeClr val="bg1"/>
                          </a:solidFill>
                          <a:effectLst/>
                          <a:latin typeface="+mn-lt"/>
                        </a:rPr>
                        <a:t>Total</a:t>
                      </a: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Van Coastal</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Fraser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Island</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Interior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North</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Male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Female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Gen Z</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Millennial</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Gen X</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Boomer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HS or Less</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Some PostSec</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Univ Grad</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White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Non- White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00206986"/>
                  </a:ext>
                </a:extLst>
              </a:tr>
              <a:tr h="182880">
                <a:tc>
                  <a:txBody>
                    <a:bodyPr/>
                    <a:lstStyle/>
                    <a:p>
                      <a:pPr marL="61913" indent="-61913" algn="l" fontAlgn="ctr"/>
                      <a:r>
                        <a:rPr lang="en-US" sz="900" b="0" u="none" strike="noStrike" dirty="0">
                          <a:effectLst/>
                          <a:latin typeface="+mn-lt"/>
                        </a:rPr>
                        <a:t>Sample Size</a:t>
                      </a:r>
                      <a:endParaRPr lang="en-US" sz="900" b="0" i="0" u="none" strike="noStrike" dirty="0">
                        <a:effectLst/>
                        <a:latin typeface="+mn-lt"/>
                      </a:endParaRPr>
                    </a:p>
                  </a:txBody>
                  <a:tcPr marL="7158" marR="7158" marT="7158" marB="9144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1,200</a:t>
                      </a:r>
                    </a:p>
                  </a:txBody>
                  <a:tcPr marL="7620" marR="7620" marT="762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240</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426</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214</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194</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53</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555</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630</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147</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373</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317</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363</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282</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507</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411</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776</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289</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4258415"/>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Strongly agree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096741"/>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Agree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29%</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8635741"/>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Neither agree or disagree (neutral)</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33%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0748182"/>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Disagree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24337699"/>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Strongly disagree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5527799"/>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Not sure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5921022"/>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Agree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44%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47%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43%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52%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4495635"/>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Disagree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7143889"/>
                  </a:ext>
                </a:extLst>
              </a:tr>
            </a:tbl>
          </a:graphicData>
        </a:graphic>
      </p:graphicFrame>
      <p:sp>
        <p:nvSpPr>
          <p:cNvPr id="10" name="TextBox 9">
            <a:extLst>
              <a:ext uri="{FF2B5EF4-FFF2-40B4-BE49-F238E27FC236}">
                <a16:creationId xmlns:a16="http://schemas.microsoft.com/office/drawing/2014/main" id="{5FB21C5E-4EC9-4ACD-2406-9DCD94EA5143}"/>
              </a:ext>
            </a:extLst>
          </p:cNvPr>
          <p:cNvSpPr txBox="1"/>
          <p:nvPr/>
        </p:nvSpPr>
        <p:spPr>
          <a:xfrm>
            <a:off x="6938175" y="3409802"/>
            <a:ext cx="985526" cy="138499"/>
          </a:xfrm>
          <a:prstGeom prst="rect">
            <a:avLst/>
          </a:prstGeom>
          <a:solidFill>
            <a:schemeClr val="accent6">
              <a:lumMod val="40000"/>
              <a:lumOff val="60000"/>
            </a:schemeClr>
          </a:solidFill>
        </p:spPr>
        <p:txBody>
          <a:bodyPr vert="horz" wrap="none" lIns="45720" tIns="0" rIns="45720" bIns="0" rtlCol="0">
            <a:spAutoFit/>
          </a:bodyPr>
          <a:lstStyle/>
          <a:p>
            <a:pPr marL="4763"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22223"/>
                </a:solidFill>
                <a:effectLst/>
                <a:uLnTx/>
                <a:uFillTx/>
                <a:latin typeface="Calibri"/>
                <a:ea typeface="+mn-ea"/>
                <a:cs typeface="+mn-cs"/>
              </a:rPr>
              <a:t>Statistically higher</a:t>
            </a:r>
          </a:p>
        </p:txBody>
      </p:sp>
      <p:sp>
        <p:nvSpPr>
          <p:cNvPr id="11" name="TextBox 10">
            <a:extLst>
              <a:ext uri="{FF2B5EF4-FFF2-40B4-BE49-F238E27FC236}">
                <a16:creationId xmlns:a16="http://schemas.microsoft.com/office/drawing/2014/main" id="{D1B89FFC-3587-9A7E-BD27-8F3B29706B64}"/>
              </a:ext>
            </a:extLst>
          </p:cNvPr>
          <p:cNvSpPr txBox="1"/>
          <p:nvPr/>
        </p:nvSpPr>
        <p:spPr>
          <a:xfrm>
            <a:off x="7925013" y="3409802"/>
            <a:ext cx="955069" cy="138499"/>
          </a:xfrm>
          <a:prstGeom prst="rect">
            <a:avLst/>
          </a:prstGeom>
          <a:solidFill>
            <a:schemeClr val="bg1">
              <a:lumMod val="85000"/>
            </a:schemeClr>
          </a:solidFill>
        </p:spPr>
        <p:txBody>
          <a:bodyPr vert="horz" wrap="none" lIns="45720" tIns="0" rIns="45720" bIns="0" rtlCol="0">
            <a:spAutoFit/>
          </a:bodyPr>
          <a:lstStyle/>
          <a:p>
            <a:pPr marL="4763"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22223"/>
                </a:solidFill>
                <a:effectLst/>
                <a:uLnTx/>
                <a:uFillTx/>
                <a:latin typeface="Calibri"/>
                <a:ea typeface="+mn-ea"/>
                <a:cs typeface="+mn-cs"/>
              </a:rPr>
              <a:t>Statistically lower</a:t>
            </a:r>
          </a:p>
        </p:txBody>
      </p:sp>
    </p:spTree>
    <p:extLst>
      <p:ext uri="{BB962C8B-B14F-4D97-AF65-F5344CB8AC3E}">
        <p14:creationId xmlns:p14="http://schemas.microsoft.com/office/powerpoint/2010/main" val="1348861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39756-DB87-7F4F-48F5-F6C6E16108A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C99F2BB-45D2-E43E-855C-5A2CFEE973CA}"/>
              </a:ext>
            </a:extLst>
          </p:cNvPr>
          <p:cNvSpPr>
            <a:spLocks noGrp="1"/>
          </p:cNvSpPr>
          <p:nvPr>
            <p:ph type="title"/>
          </p:nvPr>
        </p:nvSpPr>
        <p:spPr>
          <a:xfrm>
            <a:off x="257256" y="229800"/>
            <a:ext cx="8646971" cy="249299"/>
          </a:xfrm>
        </p:spPr>
        <p:txBody>
          <a:bodyPr/>
          <a:lstStyle/>
          <a:p>
            <a:r>
              <a:rPr lang="en-US" sz="1800" dirty="0"/>
              <a:t>Main Benefits of Decriminalization Policy</a:t>
            </a:r>
            <a:endParaRPr lang="en-US" sz="1400" dirty="0"/>
          </a:p>
        </p:txBody>
      </p:sp>
      <p:sp>
        <p:nvSpPr>
          <p:cNvPr id="12" name="Text Placeholder 11">
            <a:extLst>
              <a:ext uri="{FF2B5EF4-FFF2-40B4-BE49-F238E27FC236}">
                <a16:creationId xmlns:a16="http://schemas.microsoft.com/office/drawing/2014/main" id="{A8B1C30E-26FB-BA5E-BD66-34A9D5E85591}"/>
              </a:ext>
            </a:extLst>
          </p:cNvPr>
          <p:cNvSpPr>
            <a:spLocks noGrp="1"/>
          </p:cNvSpPr>
          <p:nvPr>
            <p:ph type="body" sz="quarter" idx="16"/>
          </p:nvPr>
        </p:nvSpPr>
        <p:spPr/>
        <p:txBody>
          <a:bodyPr>
            <a:noAutofit/>
          </a:bodyPr>
          <a:lstStyle/>
          <a:p>
            <a:pPr marL="344488" indent="-344488"/>
            <a:r>
              <a:rPr lang="en-US" sz="900" dirty="0"/>
              <a:t>Q7.	</a:t>
            </a:r>
            <a:r>
              <a:rPr lang="en-US" sz="900" i="1" dirty="0"/>
              <a:t>What, if any, do you consider to be the main benefits of the decriminalization policy? (Select all that apply)</a:t>
            </a:r>
          </a:p>
          <a:p>
            <a:pPr marL="344488" indent="-344488"/>
            <a:r>
              <a:rPr lang="en-US" sz="900" dirty="0"/>
              <a:t>Base: All respondents (n=1,200)</a:t>
            </a:r>
          </a:p>
        </p:txBody>
      </p:sp>
      <p:graphicFrame>
        <p:nvGraphicFramePr>
          <p:cNvPr id="15" name="Table 14">
            <a:extLst>
              <a:ext uri="{FF2B5EF4-FFF2-40B4-BE49-F238E27FC236}">
                <a16:creationId xmlns:a16="http://schemas.microsoft.com/office/drawing/2014/main" id="{167CE48C-AA61-EA7A-09D5-C5BA1A8DCB90}"/>
              </a:ext>
            </a:extLst>
          </p:cNvPr>
          <p:cNvGraphicFramePr>
            <a:graphicFrameLocks noGrp="1"/>
          </p:cNvGraphicFramePr>
          <p:nvPr>
            <p:extLst>
              <p:ext uri="{D42A27DB-BD31-4B8C-83A1-F6EECF244321}">
                <p14:modId xmlns:p14="http://schemas.microsoft.com/office/powerpoint/2010/main" val="2325780844"/>
              </p:ext>
            </p:extLst>
          </p:nvPr>
        </p:nvGraphicFramePr>
        <p:xfrm>
          <a:off x="257258" y="541203"/>
          <a:ext cx="8229600" cy="27432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985240127"/>
                    </a:ext>
                  </a:extLst>
                </a:gridCol>
              </a:tblGrid>
              <a:tr h="182880">
                <a:tc>
                  <a:txBody>
                    <a:bodyPr/>
                    <a:lstStyle/>
                    <a:p>
                      <a:pPr>
                        <a:lnSpc>
                          <a:spcPct val="90000"/>
                        </a:lnSpc>
                        <a:spcAft>
                          <a:spcPts val="300"/>
                        </a:spcAft>
                      </a:pPr>
                      <a:r>
                        <a:rPr lang="en-US" sz="1000" b="0" dirty="0">
                          <a:solidFill>
                            <a:srgbClr val="58595B"/>
                          </a:solidFill>
                        </a:rPr>
                        <a:t>British Columbians say the two main benefits of the decriminalization police are improved access to substance use services and treatment (26%) and reduced criminalization of drug use (25%). Nearly four-in-ten (37%) residents, however, feel there are no benefits to the policy.</a:t>
                      </a:r>
                    </a:p>
                  </a:txBody>
                  <a:tcPr marT="0" marB="0" anchor="ctr">
                    <a:lnL w="38100" cap="flat" cmpd="sng" algn="ctr">
                      <a:solidFill>
                        <a:srgbClr val="0161AB"/>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49172959"/>
                  </a:ext>
                </a:extLst>
              </a:tr>
            </a:tbl>
          </a:graphicData>
        </a:graphic>
      </p:graphicFrame>
      <p:graphicFrame>
        <p:nvGraphicFramePr>
          <p:cNvPr id="3" name="Chart Placeholder 5">
            <a:extLst>
              <a:ext uri="{FF2B5EF4-FFF2-40B4-BE49-F238E27FC236}">
                <a16:creationId xmlns:a16="http://schemas.microsoft.com/office/drawing/2014/main" id="{66F95B53-92C4-1816-559F-D945E5274F85}"/>
              </a:ext>
            </a:extLst>
          </p:cNvPr>
          <p:cNvGraphicFramePr>
            <a:graphicFrameLocks/>
          </p:cNvGraphicFramePr>
          <p:nvPr>
            <p:extLst>
              <p:ext uri="{D42A27DB-BD31-4B8C-83A1-F6EECF244321}">
                <p14:modId xmlns:p14="http://schemas.microsoft.com/office/powerpoint/2010/main" val="1215931242"/>
              </p:ext>
            </p:extLst>
          </p:nvPr>
        </p:nvGraphicFramePr>
        <p:xfrm>
          <a:off x="257258" y="1332541"/>
          <a:ext cx="77724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3446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A5464-AB9D-709E-9C02-0E6A71D7E02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5521806-576B-8BF6-A425-5F1782C31F58}"/>
              </a:ext>
            </a:extLst>
          </p:cNvPr>
          <p:cNvSpPr>
            <a:spLocks noGrp="1"/>
          </p:cNvSpPr>
          <p:nvPr>
            <p:ph type="title"/>
          </p:nvPr>
        </p:nvSpPr>
        <p:spPr>
          <a:xfrm>
            <a:off x="257256" y="229800"/>
            <a:ext cx="8646971" cy="249299"/>
          </a:xfrm>
        </p:spPr>
        <p:txBody>
          <a:bodyPr/>
          <a:lstStyle/>
          <a:p>
            <a:r>
              <a:rPr lang="en-US" sz="1800" dirty="0"/>
              <a:t>Main Benefits of Decriminalization Policy by Demos</a:t>
            </a:r>
            <a:endParaRPr lang="en-US" sz="1400" dirty="0"/>
          </a:p>
        </p:txBody>
      </p:sp>
      <p:sp>
        <p:nvSpPr>
          <p:cNvPr id="12" name="Text Placeholder 11">
            <a:extLst>
              <a:ext uri="{FF2B5EF4-FFF2-40B4-BE49-F238E27FC236}">
                <a16:creationId xmlns:a16="http://schemas.microsoft.com/office/drawing/2014/main" id="{4A0748DA-7E7E-5929-21B0-E209ABA227B1}"/>
              </a:ext>
            </a:extLst>
          </p:cNvPr>
          <p:cNvSpPr>
            <a:spLocks noGrp="1"/>
          </p:cNvSpPr>
          <p:nvPr>
            <p:ph type="body" sz="quarter" idx="16"/>
          </p:nvPr>
        </p:nvSpPr>
        <p:spPr/>
        <p:txBody>
          <a:bodyPr>
            <a:noAutofit/>
          </a:bodyPr>
          <a:lstStyle/>
          <a:p>
            <a:pPr marL="344488" indent="-344488"/>
            <a:r>
              <a:rPr lang="en-US" sz="900" dirty="0"/>
              <a:t>Q7.	</a:t>
            </a:r>
            <a:r>
              <a:rPr lang="en-US" sz="900" i="1" dirty="0"/>
              <a:t>What, if any, do you consider to be the main benefits of the decriminalization policy? (Select all that apply)</a:t>
            </a:r>
          </a:p>
          <a:p>
            <a:pPr marL="344488" indent="-344488"/>
            <a:r>
              <a:rPr lang="en-US" sz="900" dirty="0"/>
              <a:t>Base: All respondents (n=1,200)</a:t>
            </a:r>
          </a:p>
        </p:txBody>
      </p:sp>
      <p:graphicFrame>
        <p:nvGraphicFramePr>
          <p:cNvPr id="15" name="Table 14">
            <a:extLst>
              <a:ext uri="{FF2B5EF4-FFF2-40B4-BE49-F238E27FC236}">
                <a16:creationId xmlns:a16="http://schemas.microsoft.com/office/drawing/2014/main" id="{C2D1D470-2AE1-78FE-EA22-4E53DA4D3351}"/>
              </a:ext>
            </a:extLst>
          </p:cNvPr>
          <p:cNvGraphicFramePr>
            <a:graphicFrameLocks noGrp="1"/>
          </p:cNvGraphicFramePr>
          <p:nvPr>
            <p:extLst>
              <p:ext uri="{D42A27DB-BD31-4B8C-83A1-F6EECF244321}">
                <p14:modId xmlns:p14="http://schemas.microsoft.com/office/powerpoint/2010/main" val="396395016"/>
              </p:ext>
            </p:extLst>
          </p:nvPr>
        </p:nvGraphicFramePr>
        <p:xfrm>
          <a:off x="257258" y="541203"/>
          <a:ext cx="8229600" cy="27432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985240127"/>
                    </a:ext>
                  </a:extLst>
                </a:gridCol>
              </a:tblGrid>
              <a:tr h="182880">
                <a:tc>
                  <a:txBody>
                    <a:bodyPr/>
                    <a:lstStyle/>
                    <a:p>
                      <a:pPr>
                        <a:lnSpc>
                          <a:spcPct val="90000"/>
                        </a:lnSpc>
                        <a:spcAft>
                          <a:spcPts val="300"/>
                        </a:spcAft>
                      </a:pPr>
                      <a:r>
                        <a:rPr lang="en-US" sz="1000" b="0" dirty="0">
                          <a:solidFill>
                            <a:srgbClr val="58595B"/>
                          </a:solidFill>
                        </a:rPr>
                        <a:t>Younger residents, non-white residents, university graduates and Vancouver Coastal health region residents are the most likely to identify benefits of the decriminalization policy.</a:t>
                      </a:r>
                    </a:p>
                  </a:txBody>
                  <a:tcPr marT="0" marB="0" anchor="ctr">
                    <a:lnL w="38100" cap="flat" cmpd="sng" algn="ctr">
                      <a:solidFill>
                        <a:srgbClr val="0161AB"/>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49172959"/>
                  </a:ext>
                </a:extLst>
              </a:tr>
            </a:tbl>
          </a:graphicData>
        </a:graphic>
      </p:graphicFrame>
      <p:graphicFrame>
        <p:nvGraphicFramePr>
          <p:cNvPr id="2" name="Table 1">
            <a:extLst>
              <a:ext uri="{FF2B5EF4-FFF2-40B4-BE49-F238E27FC236}">
                <a16:creationId xmlns:a16="http://schemas.microsoft.com/office/drawing/2014/main" id="{4C97B517-56FB-7643-E393-7B8661059A12}"/>
              </a:ext>
            </a:extLst>
          </p:cNvPr>
          <p:cNvGraphicFramePr>
            <a:graphicFrameLocks noGrp="1"/>
          </p:cNvGraphicFramePr>
          <p:nvPr>
            <p:extLst>
              <p:ext uri="{D42A27DB-BD31-4B8C-83A1-F6EECF244321}">
                <p14:modId xmlns:p14="http://schemas.microsoft.com/office/powerpoint/2010/main" val="3431223460"/>
              </p:ext>
            </p:extLst>
          </p:nvPr>
        </p:nvGraphicFramePr>
        <p:xfrm>
          <a:off x="257256" y="1242351"/>
          <a:ext cx="8668512" cy="2421936"/>
        </p:xfrm>
        <a:graphic>
          <a:graphicData uri="http://schemas.openxmlformats.org/drawingml/2006/table">
            <a:tbl>
              <a:tblPr firstRow="1">
                <a:tableStyleId>{5C22544A-7EE6-4342-B048-85BDC9FD1C3A}</a:tableStyleId>
              </a:tblPr>
              <a:tblGrid>
                <a:gridCol w="1828800">
                  <a:extLst>
                    <a:ext uri="{9D8B030D-6E8A-4147-A177-3AD203B41FA5}">
                      <a16:colId xmlns:a16="http://schemas.microsoft.com/office/drawing/2014/main" val="1147291818"/>
                    </a:ext>
                  </a:extLst>
                </a:gridCol>
                <a:gridCol w="402336">
                  <a:extLst>
                    <a:ext uri="{9D8B030D-6E8A-4147-A177-3AD203B41FA5}">
                      <a16:colId xmlns:a16="http://schemas.microsoft.com/office/drawing/2014/main" val="973370512"/>
                    </a:ext>
                  </a:extLst>
                </a:gridCol>
                <a:gridCol w="402336">
                  <a:extLst>
                    <a:ext uri="{9D8B030D-6E8A-4147-A177-3AD203B41FA5}">
                      <a16:colId xmlns:a16="http://schemas.microsoft.com/office/drawing/2014/main" val="2327441085"/>
                    </a:ext>
                  </a:extLst>
                </a:gridCol>
                <a:gridCol w="402336">
                  <a:extLst>
                    <a:ext uri="{9D8B030D-6E8A-4147-A177-3AD203B41FA5}">
                      <a16:colId xmlns:a16="http://schemas.microsoft.com/office/drawing/2014/main" val="2810206202"/>
                    </a:ext>
                  </a:extLst>
                </a:gridCol>
                <a:gridCol w="402336">
                  <a:extLst>
                    <a:ext uri="{9D8B030D-6E8A-4147-A177-3AD203B41FA5}">
                      <a16:colId xmlns:a16="http://schemas.microsoft.com/office/drawing/2014/main" val="1113714539"/>
                    </a:ext>
                  </a:extLst>
                </a:gridCol>
                <a:gridCol w="402336">
                  <a:extLst>
                    <a:ext uri="{9D8B030D-6E8A-4147-A177-3AD203B41FA5}">
                      <a16:colId xmlns:a16="http://schemas.microsoft.com/office/drawing/2014/main" val="868573882"/>
                    </a:ext>
                  </a:extLst>
                </a:gridCol>
                <a:gridCol w="402336">
                  <a:extLst>
                    <a:ext uri="{9D8B030D-6E8A-4147-A177-3AD203B41FA5}">
                      <a16:colId xmlns:a16="http://schemas.microsoft.com/office/drawing/2014/main" val="1180157765"/>
                    </a:ext>
                  </a:extLst>
                </a:gridCol>
                <a:gridCol w="402336">
                  <a:extLst>
                    <a:ext uri="{9D8B030D-6E8A-4147-A177-3AD203B41FA5}">
                      <a16:colId xmlns:a16="http://schemas.microsoft.com/office/drawing/2014/main" val="561300203"/>
                    </a:ext>
                  </a:extLst>
                </a:gridCol>
                <a:gridCol w="402336">
                  <a:extLst>
                    <a:ext uri="{9D8B030D-6E8A-4147-A177-3AD203B41FA5}">
                      <a16:colId xmlns:a16="http://schemas.microsoft.com/office/drawing/2014/main" val="313554991"/>
                    </a:ext>
                  </a:extLst>
                </a:gridCol>
                <a:gridCol w="402336">
                  <a:extLst>
                    <a:ext uri="{9D8B030D-6E8A-4147-A177-3AD203B41FA5}">
                      <a16:colId xmlns:a16="http://schemas.microsoft.com/office/drawing/2014/main" val="2347514572"/>
                    </a:ext>
                  </a:extLst>
                </a:gridCol>
                <a:gridCol w="402336">
                  <a:extLst>
                    <a:ext uri="{9D8B030D-6E8A-4147-A177-3AD203B41FA5}">
                      <a16:colId xmlns:a16="http://schemas.microsoft.com/office/drawing/2014/main" val="3793862785"/>
                    </a:ext>
                  </a:extLst>
                </a:gridCol>
                <a:gridCol w="402336">
                  <a:extLst>
                    <a:ext uri="{9D8B030D-6E8A-4147-A177-3AD203B41FA5}">
                      <a16:colId xmlns:a16="http://schemas.microsoft.com/office/drawing/2014/main" val="2497729940"/>
                    </a:ext>
                  </a:extLst>
                </a:gridCol>
                <a:gridCol w="402336">
                  <a:extLst>
                    <a:ext uri="{9D8B030D-6E8A-4147-A177-3AD203B41FA5}">
                      <a16:colId xmlns:a16="http://schemas.microsoft.com/office/drawing/2014/main" val="808705407"/>
                    </a:ext>
                  </a:extLst>
                </a:gridCol>
                <a:gridCol w="402336">
                  <a:extLst>
                    <a:ext uri="{9D8B030D-6E8A-4147-A177-3AD203B41FA5}">
                      <a16:colId xmlns:a16="http://schemas.microsoft.com/office/drawing/2014/main" val="118827611"/>
                    </a:ext>
                  </a:extLst>
                </a:gridCol>
                <a:gridCol w="402336">
                  <a:extLst>
                    <a:ext uri="{9D8B030D-6E8A-4147-A177-3AD203B41FA5}">
                      <a16:colId xmlns:a16="http://schemas.microsoft.com/office/drawing/2014/main" val="3225919732"/>
                    </a:ext>
                  </a:extLst>
                </a:gridCol>
                <a:gridCol w="402336">
                  <a:extLst>
                    <a:ext uri="{9D8B030D-6E8A-4147-A177-3AD203B41FA5}">
                      <a16:colId xmlns:a16="http://schemas.microsoft.com/office/drawing/2014/main" val="3522139772"/>
                    </a:ext>
                  </a:extLst>
                </a:gridCol>
                <a:gridCol w="402336">
                  <a:extLst>
                    <a:ext uri="{9D8B030D-6E8A-4147-A177-3AD203B41FA5}">
                      <a16:colId xmlns:a16="http://schemas.microsoft.com/office/drawing/2014/main" val="2921648314"/>
                    </a:ext>
                  </a:extLst>
                </a:gridCol>
                <a:gridCol w="402336">
                  <a:extLst>
                    <a:ext uri="{9D8B030D-6E8A-4147-A177-3AD203B41FA5}">
                      <a16:colId xmlns:a16="http://schemas.microsoft.com/office/drawing/2014/main" val="3116785237"/>
                    </a:ext>
                  </a:extLst>
                </a:gridCol>
              </a:tblGrid>
              <a:tr h="0">
                <a:tc>
                  <a:txBody>
                    <a:bodyPr/>
                    <a:lstStyle/>
                    <a:p>
                      <a:pPr algn="l" fontAlgn="ctr"/>
                      <a:endParaRPr lang="en-US" sz="1000" b="1" i="0" u="none" strike="noStrike" dirty="0">
                        <a:solidFill>
                          <a:srgbClr val="FFFFFF"/>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endParaRPr lang="en-US" sz="1000" b="1" i="0" u="none" strike="noStrike" dirty="0">
                        <a:solidFill>
                          <a:schemeClr val="bg1"/>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gridSpan="5">
                  <a:txBody>
                    <a:bodyPr/>
                    <a:lstStyle/>
                    <a:p>
                      <a:pPr algn="ctr" fontAlgn="ctr"/>
                      <a:r>
                        <a:rPr lang="en-US" sz="900" b="1" i="0" u="none" strike="noStrike" dirty="0">
                          <a:solidFill>
                            <a:srgbClr val="FFFFFF"/>
                          </a:solidFill>
                          <a:effectLst/>
                          <a:latin typeface="+mn-lt"/>
                        </a:rPr>
                        <a:t>Region</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fontAlgn="ctr">
                        <a:lnSpc>
                          <a:spcPct val="100000"/>
                        </a:lnSpc>
                      </a:pPr>
                      <a:r>
                        <a:rPr lang="en-US" sz="900" b="1" i="0" u="none" strike="noStrike" dirty="0">
                          <a:solidFill>
                            <a:srgbClr val="FFFFFF"/>
                          </a:solidFill>
                          <a:effectLst/>
                          <a:latin typeface="+mn-lt"/>
                        </a:rPr>
                        <a:t>Sex</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4">
                  <a:txBody>
                    <a:bodyPr/>
                    <a:lstStyle/>
                    <a:p>
                      <a:pPr algn="ctr" fontAlgn="ctr">
                        <a:lnSpc>
                          <a:spcPct val="100000"/>
                        </a:lnSpc>
                      </a:pPr>
                      <a:r>
                        <a:rPr lang="en-US" sz="900" b="1" i="0" u="none" strike="noStrike" dirty="0">
                          <a:solidFill>
                            <a:srgbClr val="FFFFFF"/>
                          </a:solidFill>
                          <a:effectLst/>
                          <a:latin typeface="+mn-lt"/>
                        </a:rPr>
                        <a:t>Age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en-US"/>
                    </a:p>
                  </a:txBody>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gn="ctr" fontAlgn="ctr">
                        <a:lnSpc>
                          <a:spcPct val="100000"/>
                        </a:lnSpc>
                      </a:pPr>
                      <a:r>
                        <a:rPr lang="en-US" sz="900" b="1" i="0" u="none" strike="noStrike" dirty="0">
                          <a:solidFill>
                            <a:srgbClr val="FFFFFF"/>
                          </a:solidFill>
                          <a:effectLst/>
                          <a:latin typeface="+mn-lt"/>
                        </a:rPr>
                        <a:t>Education</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fontAlgn="ctr">
                        <a:lnSpc>
                          <a:spcPct val="100000"/>
                        </a:lnSpc>
                      </a:pPr>
                      <a:r>
                        <a:rPr lang="en-US" sz="900" b="1" i="0" u="none" strike="noStrike" dirty="0">
                          <a:solidFill>
                            <a:srgbClr val="FFFFFF"/>
                          </a:solidFill>
                          <a:effectLst/>
                          <a:latin typeface="+mn-lt"/>
                        </a:rPr>
                        <a:t>Race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07565686"/>
                  </a:ext>
                </a:extLst>
              </a:tr>
              <a:tr h="0">
                <a:tc>
                  <a:txBody>
                    <a:bodyPr/>
                    <a:lstStyle/>
                    <a:p>
                      <a:pPr algn="l" fontAlgn="ctr"/>
                      <a:endParaRPr lang="en-US" sz="1000" b="1" i="0" u="none" strike="noStrike" dirty="0">
                        <a:solidFill>
                          <a:srgbClr val="FFFFFF"/>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marL="0" marR="0" lvl="0" indent="0" algn="ctr" defTabSz="924282" rtl="0" eaLnBrk="1" fontAlgn="ctr" latinLnBrk="0" hangingPunct="1">
                        <a:lnSpc>
                          <a:spcPct val="80000"/>
                        </a:lnSpc>
                        <a:spcBef>
                          <a:spcPts val="0"/>
                        </a:spcBef>
                        <a:spcAft>
                          <a:spcPts val="0"/>
                        </a:spcAft>
                        <a:buClrTx/>
                        <a:buSzTx/>
                        <a:buFontTx/>
                        <a:buNone/>
                        <a:tabLst/>
                        <a:defRPr/>
                      </a:pPr>
                      <a:r>
                        <a:rPr lang="en-US" sz="900" b="1" i="0" u="none" strike="noStrike" dirty="0">
                          <a:solidFill>
                            <a:schemeClr val="bg1"/>
                          </a:solidFill>
                          <a:effectLst/>
                          <a:latin typeface="+mn-lt"/>
                        </a:rPr>
                        <a:t>Total</a:t>
                      </a: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Van Coastal</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Fraser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Island</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Interior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North</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Male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Female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Gen Z</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Millennial</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Gen X</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Boomer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HS or Less</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Some PostSec</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Univ Grad</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White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Non- White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00206986"/>
                  </a:ext>
                </a:extLst>
              </a:tr>
              <a:tr h="182880">
                <a:tc>
                  <a:txBody>
                    <a:bodyPr/>
                    <a:lstStyle/>
                    <a:p>
                      <a:pPr marL="61913" indent="-61913" algn="l" fontAlgn="ctr"/>
                      <a:r>
                        <a:rPr lang="en-US" sz="900" b="0" u="none" strike="noStrike" dirty="0">
                          <a:effectLst/>
                          <a:latin typeface="+mn-lt"/>
                        </a:rPr>
                        <a:t>Sample Size</a:t>
                      </a:r>
                      <a:endParaRPr lang="en-US" sz="900" b="0" i="0" u="none" strike="noStrike" dirty="0">
                        <a:effectLst/>
                        <a:latin typeface="+mn-lt"/>
                      </a:endParaRPr>
                    </a:p>
                  </a:txBody>
                  <a:tcPr marL="7158" marR="7158" marT="7158" marB="9144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1,200</a:t>
                      </a:r>
                    </a:p>
                  </a:txBody>
                  <a:tcPr marL="7620" marR="7620" marT="762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240</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426</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214</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194</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53</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555</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630</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147</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373</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317</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363</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282</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507</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411</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776</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289</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4258415"/>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Improving access to substance use services and treatment for people who use drugs</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25096741"/>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Reducing criminalization of drug use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7249153"/>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Reducing risk of overdose for PWUD</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673733759"/>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Reducing policing costs and resources</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2014897"/>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Reducing stigma associated with drug use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086563020"/>
                  </a:ext>
                </a:extLst>
              </a:tr>
              <a:tr h="182880">
                <a:tc>
                  <a:txBody>
                    <a:bodyPr/>
                    <a:lstStyle/>
                    <a:p>
                      <a:pPr marL="55563" indent="-55563" algn="l" defTabSz="924282" rtl="0" eaLnBrk="1" fontAlgn="ctr" latinLnBrk="0" hangingPunct="1"/>
                      <a:r>
                        <a:rPr lang="en-US" sz="800" b="1" i="0" u="none" strike="noStrike" kern="1200">
                          <a:solidFill>
                            <a:schemeClr val="dk1"/>
                          </a:solidFill>
                          <a:effectLst/>
                          <a:latin typeface="Calibri" panose="020F0502020204030204" pitchFamily="34" charset="0"/>
                          <a:ea typeface="+mn-ea"/>
                          <a:cs typeface="+mn-cs"/>
                        </a:rPr>
                        <a:t>Reducing healthcare costs and resources (e.g., related to overdoses)</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75558572"/>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Enhancing public safety</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036488395"/>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I do not consider there to be any benefits</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79723911"/>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Not sure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5921022"/>
                  </a:ext>
                </a:extLst>
              </a:tr>
            </a:tbl>
          </a:graphicData>
        </a:graphic>
      </p:graphicFrame>
      <p:sp>
        <p:nvSpPr>
          <p:cNvPr id="5" name="TextBox 4">
            <a:extLst>
              <a:ext uri="{FF2B5EF4-FFF2-40B4-BE49-F238E27FC236}">
                <a16:creationId xmlns:a16="http://schemas.microsoft.com/office/drawing/2014/main" id="{A444FA63-4859-38C9-2EE8-996545C8BF57}"/>
              </a:ext>
            </a:extLst>
          </p:cNvPr>
          <p:cNvSpPr txBox="1"/>
          <p:nvPr/>
        </p:nvSpPr>
        <p:spPr>
          <a:xfrm>
            <a:off x="6938175" y="3746977"/>
            <a:ext cx="985526" cy="138499"/>
          </a:xfrm>
          <a:prstGeom prst="rect">
            <a:avLst/>
          </a:prstGeom>
          <a:solidFill>
            <a:schemeClr val="accent6">
              <a:lumMod val="40000"/>
              <a:lumOff val="60000"/>
            </a:schemeClr>
          </a:solidFill>
        </p:spPr>
        <p:txBody>
          <a:bodyPr vert="horz" wrap="none" lIns="45720" tIns="0" rIns="45720" bIns="0" rtlCol="0">
            <a:spAutoFit/>
          </a:bodyPr>
          <a:lstStyle/>
          <a:p>
            <a:pPr marL="4763"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22223"/>
                </a:solidFill>
                <a:effectLst/>
                <a:uLnTx/>
                <a:uFillTx/>
                <a:latin typeface="Calibri"/>
                <a:ea typeface="+mn-ea"/>
                <a:cs typeface="+mn-cs"/>
              </a:rPr>
              <a:t>Statistically higher</a:t>
            </a:r>
          </a:p>
        </p:txBody>
      </p:sp>
      <p:sp>
        <p:nvSpPr>
          <p:cNvPr id="6" name="TextBox 5">
            <a:extLst>
              <a:ext uri="{FF2B5EF4-FFF2-40B4-BE49-F238E27FC236}">
                <a16:creationId xmlns:a16="http://schemas.microsoft.com/office/drawing/2014/main" id="{1E66AB07-0544-1A61-0297-E577170DAFFF}"/>
              </a:ext>
            </a:extLst>
          </p:cNvPr>
          <p:cNvSpPr txBox="1"/>
          <p:nvPr/>
        </p:nvSpPr>
        <p:spPr>
          <a:xfrm>
            <a:off x="7925013" y="3746977"/>
            <a:ext cx="955069" cy="138499"/>
          </a:xfrm>
          <a:prstGeom prst="rect">
            <a:avLst/>
          </a:prstGeom>
          <a:solidFill>
            <a:schemeClr val="bg1">
              <a:lumMod val="85000"/>
            </a:schemeClr>
          </a:solidFill>
        </p:spPr>
        <p:txBody>
          <a:bodyPr vert="horz" wrap="none" lIns="45720" tIns="0" rIns="45720" bIns="0" rtlCol="0">
            <a:spAutoFit/>
          </a:bodyPr>
          <a:lstStyle/>
          <a:p>
            <a:pPr marL="4763"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22223"/>
                </a:solidFill>
                <a:effectLst/>
                <a:uLnTx/>
                <a:uFillTx/>
                <a:latin typeface="Calibri"/>
                <a:ea typeface="+mn-ea"/>
                <a:cs typeface="+mn-cs"/>
              </a:rPr>
              <a:t>Statistically lower</a:t>
            </a:r>
          </a:p>
        </p:txBody>
      </p:sp>
    </p:spTree>
    <p:extLst>
      <p:ext uri="{BB962C8B-B14F-4D97-AF65-F5344CB8AC3E}">
        <p14:creationId xmlns:p14="http://schemas.microsoft.com/office/powerpoint/2010/main" val="1427654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118AF-02C9-9AF8-1527-EB1A9C4DAC9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A46B3B8-723F-3455-6E03-EA55D1577956}"/>
              </a:ext>
            </a:extLst>
          </p:cNvPr>
          <p:cNvSpPr>
            <a:spLocks noGrp="1"/>
          </p:cNvSpPr>
          <p:nvPr>
            <p:ph type="title"/>
          </p:nvPr>
        </p:nvSpPr>
        <p:spPr>
          <a:xfrm>
            <a:off x="257256" y="229800"/>
            <a:ext cx="8646971" cy="249299"/>
          </a:xfrm>
        </p:spPr>
        <p:txBody>
          <a:bodyPr/>
          <a:lstStyle/>
          <a:p>
            <a:r>
              <a:rPr lang="en-US" sz="1800" dirty="0"/>
              <a:t>Main Concerns with Decriminalization Policy</a:t>
            </a:r>
            <a:endParaRPr lang="en-US" sz="1400" dirty="0"/>
          </a:p>
        </p:txBody>
      </p:sp>
      <p:sp>
        <p:nvSpPr>
          <p:cNvPr id="12" name="Text Placeholder 11">
            <a:extLst>
              <a:ext uri="{FF2B5EF4-FFF2-40B4-BE49-F238E27FC236}">
                <a16:creationId xmlns:a16="http://schemas.microsoft.com/office/drawing/2014/main" id="{E7C10135-6383-2BC1-9847-E3F5C97FDEB0}"/>
              </a:ext>
            </a:extLst>
          </p:cNvPr>
          <p:cNvSpPr>
            <a:spLocks noGrp="1"/>
          </p:cNvSpPr>
          <p:nvPr>
            <p:ph type="body" sz="quarter" idx="16"/>
          </p:nvPr>
        </p:nvSpPr>
        <p:spPr/>
        <p:txBody>
          <a:bodyPr>
            <a:noAutofit/>
          </a:bodyPr>
          <a:lstStyle/>
          <a:p>
            <a:pPr marL="344488" indent="-344488"/>
            <a:r>
              <a:rPr lang="en-US" sz="900" dirty="0"/>
              <a:t>Q8.	</a:t>
            </a:r>
            <a:r>
              <a:rPr lang="en-US" sz="900" i="1" dirty="0"/>
              <a:t>What, if any, do you consider to be your main concerns with the decriminalization policy? (Select all that apply)</a:t>
            </a:r>
          </a:p>
          <a:p>
            <a:pPr marL="344488" indent="-344488"/>
            <a:r>
              <a:rPr lang="en-US" sz="900" dirty="0"/>
              <a:t>Base: All respondents (n=1,200)</a:t>
            </a:r>
          </a:p>
        </p:txBody>
      </p:sp>
      <p:graphicFrame>
        <p:nvGraphicFramePr>
          <p:cNvPr id="15" name="Table 14">
            <a:extLst>
              <a:ext uri="{FF2B5EF4-FFF2-40B4-BE49-F238E27FC236}">
                <a16:creationId xmlns:a16="http://schemas.microsoft.com/office/drawing/2014/main" id="{29F00508-567D-15EA-8B07-283797ED02D7}"/>
              </a:ext>
            </a:extLst>
          </p:cNvPr>
          <p:cNvGraphicFramePr>
            <a:graphicFrameLocks noGrp="1"/>
          </p:cNvGraphicFramePr>
          <p:nvPr>
            <p:extLst>
              <p:ext uri="{D42A27DB-BD31-4B8C-83A1-F6EECF244321}">
                <p14:modId xmlns:p14="http://schemas.microsoft.com/office/powerpoint/2010/main" val="196969902"/>
              </p:ext>
            </p:extLst>
          </p:nvPr>
        </p:nvGraphicFramePr>
        <p:xfrm>
          <a:off x="257258" y="541203"/>
          <a:ext cx="8229600" cy="27432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985240127"/>
                    </a:ext>
                  </a:extLst>
                </a:gridCol>
              </a:tblGrid>
              <a:tr h="182880">
                <a:tc>
                  <a:txBody>
                    <a:bodyPr/>
                    <a:lstStyle/>
                    <a:p>
                      <a:pPr>
                        <a:lnSpc>
                          <a:spcPct val="90000"/>
                        </a:lnSpc>
                        <a:spcAft>
                          <a:spcPts val="300"/>
                        </a:spcAft>
                      </a:pPr>
                      <a:r>
                        <a:rPr lang="en-US" sz="1000" b="0" dirty="0">
                          <a:solidFill>
                            <a:srgbClr val="58595B"/>
                          </a:solidFill>
                        </a:rPr>
                        <a:t>The top concerns with the decriminalization policy include increased public drug use (57%), increased accessibility of drugs (49%) and reduced public safety (45%). Only 7% of residents say they have no concerns about the policy.</a:t>
                      </a:r>
                    </a:p>
                  </a:txBody>
                  <a:tcPr marT="0" marB="0" anchor="ctr">
                    <a:lnL w="38100" cap="flat" cmpd="sng" algn="ctr">
                      <a:solidFill>
                        <a:srgbClr val="0161AB"/>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49172959"/>
                  </a:ext>
                </a:extLst>
              </a:tr>
            </a:tbl>
          </a:graphicData>
        </a:graphic>
      </p:graphicFrame>
      <p:graphicFrame>
        <p:nvGraphicFramePr>
          <p:cNvPr id="3" name="Chart Placeholder 5">
            <a:extLst>
              <a:ext uri="{FF2B5EF4-FFF2-40B4-BE49-F238E27FC236}">
                <a16:creationId xmlns:a16="http://schemas.microsoft.com/office/drawing/2014/main" id="{77C7152D-5FD2-9E77-FE9B-872D13FDD993}"/>
              </a:ext>
            </a:extLst>
          </p:cNvPr>
          <p:cNvGraphicFramePr>
            <a:graphicFrameLocks/>
          </p:cNvGraphicFramePr>
          <p:nvPr>
            <p:extLst>
              <p:ext uri="{D42A27DB-BD31-4B8C-83A1-F6EECF244321}">
                <p14:modId xmlns:p14="http://schemas.microsoft.com/office/powerpoint/2010/main" val="4062482321"/>
              </p:ext>
            </p:extLst>
          </p:nvPr>
        </p:nvGraphicFramePr>
        <p:xfrm>
          <a:off x="257258" y="1332541"/>
          <a:ext cx="77724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1880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6FD4D-CCA3-6853-5955-3F16BE8E0A4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FECD76-34E0-A466-D45F-3F16FD2C9802}"/>
              </a:ext>
            </a:extLst>
          </p:cNvPr>
          <p:cNvSpPr>
            <a:spLocks noGrp="1"/>
          </p:cNvSpPr>
          <p:nvPr>
            <p:ph type="title"/>
          </p:nvPr>
        </p:nvSpPr>
        <p:spPr>
          <a:xfrm>
            <a:off x="257256" y="229800"/>
            <a:ext cx="8646971" cy="249299"/>
          </a:xfrm>
        </p:spPr>
        <p:txBody>
          <a:bodyPr/>
          <a:lstStyle/>
          <a:p>
            <a:r>
              <a:rPr lang="en-US" sz="1800" dirty="0"/>
              <a:t>Main Concerns with Decriminalization Policy by Demos</a:t>
            </a:r>
            <a:endParaRPr lang="en-US" sz="1400" dirty="0"/>
          </a:p>
        </p:txBody>
      </p:sp>
      <p:sp>
        <p:nvSpPr>
          <p:cNvPr id="12" name="Text Placeholder 11">
            <a:extLst>
              <a:ext uri="{FF2B5EF4-FFF2-40B4-BE49-F238E27FC236}">
                <a16:creationId xmlns:a16="http://schemas.microsoft.com/office/drawing/2014/main" id="{992AA0DF-364E-12FA-F80F-61F8EF10C8CC}"/>
              </a:ext>
            </a:extLst>
          </p:cNvPr>
          <p:cNvSpPr>
            <a:spLocks noGrp="1"/>
          </p:cNvSpPr>
          <p:nvPr>
            <p:ph type="body" sz="quarter" idx="16"/>
          </p:nvPr>
        </p:nvSpPr>
        <p:spPr/>
        <p:txBody>
          <a:bodyPr>
            <a:noAutofit/>
          </a:bodyPr>
          <a:lstStyle/>
          <a:p>
            <a:pPr marL="344488" indent="-344488"/>
            <a:r>
              <a:rPr lang="en-US" sz="900" dirty="0"/>
              <a:t>Q8.	</a:t>
            </a:r>
            <a:r>
              <a:rPr lang="en-US" sz="900" i="1" dirty="0"/>
              <a:t>What, if any, do you consider to be your main concerns with the decriminalization policy? (Select all that apply)</a:t>
            </a:r>
          </a:p>
          <a:p>
            <a:pPr marL="344488" indent="-344488"/>
            <a:r>
              <a:rPr lang="en-US" sz="900" dirty="0"/>
              <a:t>Base: All respondents (n=1,200)</a:t>
            </a:r>
          </a:p>
        </p:txBody>
      </p:sp>
      <p:graphicFrame>
        <p:nvGraphicFramePr>
          <p:cNvPr id="15" name="Table 14">
            <a:extLst>
              <a:ext uri="{FF2B5EF4-FFF2-40B4-BE49-F238E27FC236}">
                <a16:creationId xmlns:a16="http://schemas.microsoft.com/office/drawing/2014/main" id="{E59FA2FB-4390-AA38-FAA4-D3F973BB6CBE}"/>
              </a:ext>
            </a:extLst>
          </p:cNvPr>
          <p:cNvGraphicFramePr>
            <a:graphicFrameLocks noGrp="1"/>
          </p:cNvGraphicFramePr>
          <p:nvPr>
            <p:extLst>
              <p:ext uri="{D42A27DB-BD31-4B8C-83A1-F6EECF244321}">
                <p14:modId xmlns:p14="http://schemas.microsoft.com/office/powerpoint/2010/main" val="1431085603"/>
              </p:ext>
            </p:extLst>
          </p:nvPr>
        </p:nvGraphicFramePr>
        <p:xfrm>
          <a:off x="257258" y="541203"/>
          <a:ext cx="8229600" cy="18288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985240127"/>
                    </a:ext>
                  </a:extLst>
                </a:gridCol>
              </a:tblGrid>
              <a:tr h="182880">
                <a:tc>
                  <a:txBody>
                    <a:bodyPr/>
                    <a:lstStyle/>
                    <a:p>
                      <a:pPr>
                        <a:lnSpc>
                          <a:spcPct val="90000"/>
                        </a:lnSpc>
                        <a:spcAft>
                          <a:spcPts val="300"/>
                        </a:spcAft>
                      </a:pPr>
                      <a:r>
                        <a:rPr lang="en-US" sz="1000" b="0" dirty="0">
                          <a:solidFill>
                            <a:srgbClr val="58595B"/>
                          </a:solidFill>
                        </a:rPr>
                        <a:t>Boomers, white residents and Interior health region residents are the most likely to identify concerns with the decriminalization policy.</a:t>
                      </a:r>
                    </a:p>
                  </a:txBody>
                  <a:tcPr marT="0" marB="0" anchor="ctr">
                    <a:lnL w="38100" cap="flat" cmpd="sng" algn="ctr">
                      <a:solidFill>
                        <a:srgbClr val="0161AB"/>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49172959"/>
                  </a:ext>
                </a:extLst>
              </a:tr>
            </a:tbl>
          </a:graphicData>
        </a:graphic>
      </p:graphicFrame>
      <p:graphicFrame>
        <p:nvGraphicFramePr>
          <p:cNvPr id="4" name="Table 3">
            <a:extLst>
              <a:ext uri="{FF2B5EF4-FFF2-40B4-BE49-F238E27FC236}">
                <a16:creationId xmlns:a16="http://schemas.microsoft.com/office/drawing/2014/main" id="{B6EBD304-F9A5-96EA-CD1F-6D3A3341DDAC}"/>
              </a:ext>
            </a:extLst>
          </p:cNvPr>
          <p:cNvGraphicFramePr>
            <a:graphicFrameLocks noGrp="1"/>
          </p:cNvGraphicFramePr>
          <p:nvPr>
            <p:extLst>
              <p:ext uri="{D42A27DB-BD31-4B8C-83A1-F6EECF244321}">
                <p14:modId xmlns:p14="http://schemas.microsoft.com/office/powerpoint/2010/main" val="2761353205"/>
              </p:ext>
            </p:extLst>
          </p:nvPr>
        </p:nvGraphicFramePr>
        <p:xfrm>
          <a:off x="257256" y="1242351"/>
          <a:ext cx="8668512" cy="2490516"/>
        </p:xfrm>
        <a:graphic>
          <a:graphicData uri="http://schemas.openxmlformats.org/drawingml/2006/table">
            <a:tbl>
              <a:tblPr firstRow="1">
                <a:tableStyleId>{5C22544A-7EE6-4342-B048-85BDC9FD1C3A}</a:tableStyleId>
              </a:tblPr>
              <a:tblGrid>
                <a:gridCol w="1828800">
                  <a:extLst>
                    <a:ext uri="{9D8B030D-6E8A-4147-A177-3AD203B41FA5}">
                      <a16:colId xmlns:a16="http://schemas.microsoft.com/office/drawing/2014/main" val="1147291818"/>
                    </a:ext>
                  </a:extLst>
                </a:gridCol>
                <a:gridCol w="402336">
                  <a:extLst>
                    <a:ext uri="{9D8B030D-6E8A-4147-A177-3AD203B41FA5}">
                      <a16:colId xmlns:a16="http://schemas.microsoft.com/office/drawing/2014/main" val="973370512"/>
                    </a:ext>
                  </a:extLst>
                </a:gridCol>
                <a:gridCol w="402336">
                  <a:extLst>
                    <a:ext uri="{9D8B030D-6E8A-4147-A177-3AD203B41FA5}">
                      <a16:colId xmlns:a16="http://schemas.microsoft.com/office/drawing/2014/main" val="2327441085"/>
                    </a:ext>
                  </a:extLst>
                </a:gridCol>
                <a:gridCol w="402336">
                  <a:extLst>
                    <a:ext uri="{9D8B030D-6E8A-4147-A177-3AD203B41FA5}">
                      <a16:colId xmlns:a16="http://schemas.microsoft.com/office/drawing/2014/main" val="2810206202"/>
                    </a:ext>
                  </a:extLst>
                </a:gridCol>
                <a:gridCol w="402336">
                  <a:extLst>
                    <a:ext uri="{9D8B030D-6E8A-4147-A177-3AD203B41FA5}">
                      <a16:colId xmlns:a16="http://schemas.microsoft.com/office/drawing/2014/main" val="1113714539"/>
                    </a:ext>
                  </a:extLst>
                </a:gridCol>
                <a:gridCol w="402336">
                  <a:extLst>
                    <a:ext uri="{9D8B030D-6E8A-4147-A177-3AD203B41FA5}">
                      <a16:colId xmlns:a16="http://schemas.microsoft.com/office/drawing/2014/main" val="868573882"/>
                    </a:ext>
                  </a:extLst>
                </a:gridCol>
                <a:gridCol w="402336">
                  <a:extLst>
                    <a:ext uri="{9D8B030D-6E8A-4147-A177-3AD203B41FA5}">
                      <a16:colId xmlns:a16="http://schemas.microsoft.com/office/drawing/2014/main" val="1180157765"/>
                    </a:ext>
                  </a:extLst>
                </a:gridCol>
                <a:gridCol w="402336">
                  <a:extLst>
                    <a:ext uri="{9D8B030D-6E8A-4147-A177-3AD203B41FA5}">
                      <a16:colId xmlns:a16="http://schemas.microsoft.com/office/drawing/2014/main" val="561300203"/>
                    </a:ext>
                  </a:extLst>
                </a:gridCol>
                <a:gridCol w="402336">
                  <a:extLst>
                    <a:ext uri="{9D8B030D-6E8A-4147-A177-3AD203B41FA5}">
                      <a16:colId xmlns:a16="http://schemas.microsoft.com/office/drawing/2014/main" val="313554991"/>
                    </a:ext>
                  </a:extLst>
                </a:gridCol>
                <a:gridCol w="402336">
                  <a:extLst>
                    <a:ext uri="{9D8B030D-6E8A-4147-A177-3AD203B41FA5}">
                      <a16:colId xmlns:a16="http://schemas.microsoft.com/office/drawing/2014/main" val="2347514572"/>
                    </a:ext>
                  </a:extLst>
                </a:gridCol>
                <a:gridCol w="402336">
                  <a:extLst>
                    <a:ext uri="{9D8B030D-6E8A-4147-A177-3AD203B41FA5}">
                      <a16:colId xmlns:a16="http://schemas.microsoft.com/office/drawing/2014/main" val="3793862785"/>
                    </a:ext>
                  </a:extLst>
                </a:gridCol>
                <a:gridCol w="402336">
                  <a:extLst>
                    <a:ext uri="{9D8B030D-6E8A-4147-A177-3AD203B41FA5}">
                      <a16:colId xmlns:a16="http://schemas.microsoft.com/office/drawing/2014/main" val="2497729940"/>
                    </a:ext>
                  </a:extLst>
                </a:gridCol>
                <a:gridCol w="402336">
                  <a:extLst>
                    <a:ext uri="{9D8B030D-6E8A-4147-A177-3AD203B41FA5}">
                      <a16:colId xmlns:a16="http://schemas.microsoft.com/office/drawing/2014/main" val="808705407"/>
                    </a:ext>
                  </a:extLst>
                </a:gridCol>
                <a:gridCol w="402336">
                  <a:extLst>
                    <a:ext uri="{9D8B030D-6E8A-4147-A177-3AD203B41FA5}">
                      <a16:colId xmlns:a16="http://schemas.microsoft.com/office/drawing/2014/main" val="118827611"/>
                    </a:ext>
                  </a:extLst>
                </a:gridCol>
                <a:gridCol w="402336">
                  <a:extLst>
                    <a:ext uri="{9D8B030D-6E8A-4147-A177-3AD203B41FA5}">
                      <a16:colId xmlns:a16="http://schemas.microsoft.com/office/drawing/2014/main" val="3225919732"/>
                    </a:ext>
                  </a:extLst>
                </a:gridCol>
                <a:gridCol w="402336">
                  <a:extLst>
                    <a:ext uri="{9D8B030D-6E8A-4147-A177-3AD203B41FA5}">
                      <a16:colId xmlns:a16="http://schemas.microsoft.com/office/drawing/2014/main" val="3522139772"/>
                    </a:ext>
                  </a:extLst>
                </a:gridCol>
                <a:gridCol w="402336">
                  <a:extLst>
                    <a:ext uri="{9D8B030D-6E8A-4147-A177-3AD203B41FA5}">
                      <a16:colId xmlns:a16="http://schemas.microsoft.com/office/drawing/2014/main" val="2921648314"/>
                    </a:ext>
                  </a:extLst>
                </a:gridCol>
                <a:gridCol w="402336">
                  <a:extLst>
                    <a:ext uri="{9D8B030D-6E8A-4147-A177-3AD203B41FA5}">
                      <a16:colId xmlns:a16="http://schemas.microsoft.com/office/drawing/2014/main" val="3116785237"/>
                    </a:ext>
                  </a:extLst>
                </a:gridCol>
              </a:tblGrid>
              <a:tr h="0">
                <a:tc>
                  <a:txBody>
                    <a:bodyPr/>
                    <a:lstStyle/>
                    <a:p>
                      <a:pPr algn="l" fontAlgn="ctr"/>
                      <a:endParaRPr lang="en-US" sz="1000" b="1" i="0" u="none" strike="noStrike" dirty="0">
                        <a:solidFill>
                          <a:srgbClr val="FFFFFF"/>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endParaRPr lang="en-US" sz="1000" b="1" i="0" u="none" strike="noStrike" dirty="0">
                        <a:solidFill>
                          <a:schemeClr val="bg1"/>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gridSpan="5">
                  <a:txBody>
                    <a:bodyPr/>
                    <a:lstStyle/>
                    <a:p>
                      <a:pPr algn="ctr" fontAlgn="ctr"/>
                      <a:r>
                        <a:rPr lang="en-US" sz="900" b="1" i="0" u="none" strike="noStrike" dirty="0">
                          <a:solidFill>
                            <a:srgbClr val="FFFFFF"/>
                          </a:solidFill>
                          <a:effectLst/>
                          <a:latin typeface="+mn-lt"/>
                        </a:rPr>
                        <a:t>Region</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fontAlgn="ctr">
                        <a:lnSpc>
                          <a:spcPct val="100000"/>
                        </a:lnSpc>
                      </a:pPr>
                      <a:r>
                        <a:rPr lang="en-US" sz="900" b="1" i="0" u="none" strike="noStrike" dirty="0">
                          <a:solidFill>
                            <a:srgbClr val="FFFFFF"/>
                          </a:solidFill>
                          <a:effectLst/>
                          <a:latin typeface="+mn-lt"/>
                        </a:rPr>
                        <a:t>Sex</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4">
                  <a:txBody>
                    <a:bodyPr/>
                    <a:lstStyle/>
                    <a:p>
                      <a:pPr algn="ctr" fontAlgn="ctr">
                        <a:lnSpc>
                          <a:spcPct val="100000"/>
                        </a:lnSpc>
                      </a:pPr>
                      <a:r>
                        <a:rPr lang="en-US" sz="900" b="1" i="0" u="none" strike="noStrike" dirty="0">
                          <a:solidFill>
                            <a:srgbClr val="FFFFFF"/>
                          </a:solidFill>
                          <a:effectLst/>
                          <a:latin typeface="+mn-lt"/>
                        </a:rPr>
                        <a:t>Age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en-US"/>
                    </a:p>
                  </a:txBody>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gn="ctr" fontAlgn="ctr">
                        <a:lnSpc>
                          <a:spcPct val="100000"/>
                        </a:lnSpc>
                      </a:pPr>
                      <a:r>
                        <a:rPr lang="en-US" sz="900" b="1" i="0" u="none" strike="noStrike" dirty="0">
                          <a:solidFill>
                            <a:srgbClr val="FFFFFF"/>
                          </a:solidFill>
                          <a:effectLst/>
                          <a:latin typeface="+mn-lt"/>
                        </a:rPr>
                        <a:t>Education</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fontAlgn="ctr">
                        <a:lnSpc>
                          <a:spcPct val="100000"/>
                        </a:lnSpc>
                      </a:pPr>
                      <a:r>
                        <a:rPr lang="en-US" sz="900" b="1" i="0" u="none" strike="noStrike" dirty="0">
                          <a:solidFill>
                            <a:srgbClr val="FFFFFF"/>
                          </a:solidFill>
                          <a:effectLst/>
                          <a:latin typeface="+mn-lt"/>
                        </a:rPr>
                        <a:t>Race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07565686"/>
                  </a:ext>
                </a:extLst>
              </a:tr>
              <a:tr h="0">
                <a:tc>
                  <a:txBody>
                    <a:bodyPr/>
                    <a:lstStyle/>
                    <a:p>
                      <a:pPr algn="l" fontAlgn="ctr"/>
                      <a:endParaRPr lang="en-US" sz="1000" b="1" i="0" u="none" strike="noStrike" dirty="0">
                        <a:solidFill>
                          <a:srgbClr val="FFFFFF"/>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marL="0" marR="0" lvl="0" indent="0" algn="ctr" defTabSz="924282" rtl="0" eaLnBrk="1" fontAlgn="ctr" latinLnBrk="0" hangingPunct="1">
                        <a:lnSpc>
                          <a:spcPct val="80000"/>
                        </a:lnSpc>
                        <a:spcBef>
                          <a:spcPts val="0"/>
                        </a:spcBef>
                        <a:spcAft>
                          <a:spcPts val="0"/>
                        </a:spcAft>
                        <a:buClrTx/>
                        <a:buSzTx/>
                        <a:buFontTx/>
                        <a:buNone/>
                        <a:tabLst/>
                        <a:defRPr/>
                      </a:pPr>
                      <a:r>
                        <a:rPr lang="en-US" sz="900" b="1" i="0" u="none" strike="noStrike" dirty="0">
                          <a:solidFill>
                            <a:schemeClr val="bg1"/>
                          </a:solidFill>
                          <a:effectLst/>
                          <a:latin typeface="+mn-lt"/>
                        </a:rPr>
                        <a:t>Total</a:t>
                      </a: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Van Coastal</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Fraser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Island</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Interior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North</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Male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Female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Gen Z</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Millennial</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Gen X</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Boomer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HS or Less</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Some PostSec</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Univ Grad</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White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Non- White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00206986"/>
                  </a:ext>
                </a:extLst>
              </a:tr>
              <a:tr h="182880">
                <a:tc>
                  <a:txBody>
                    <a:bodyPr/>
                    <a:lstStyle/>
                    <a:p>
                      <a:pPr marL="61913" indent="-61913" algn="l" fontAlgn="ctr"/>
                      <a:r>
                        <a:rPr lang="en-US" sz="900" b="0" u="none" strike="noStrike" dirty="0">
                          <a:effectLst/>
                          <a:latin typeface="+mn-lt"/>
                        </a:rPr>
                        <a:t>Sample Size</a:t>
                      </a:r>
                      <a:endParaRPr lang="en-US" sz="900" b="0" i="0" u="none" strike="noStrike" dirty="0">
                        <a:effectLst/>
                        <a:latin typeface="+mn-lt"/>
                      </a:endParaRPr>
                    </a:p>
                  </a:txBody>
                  <a:tcPr marL="7158" marR="7158" marT="7158" marB="9144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1,200</a:t>
                      </a:r>
                    </a:p>
                  </a:txBody>
                  <a:tcPr marL="7620" marR="7620" marT="762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240</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426</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214</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194</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53</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555</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630</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147</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373</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317</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363</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282</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507</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411</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776</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289</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4258415"/>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Increasing public drug use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57%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59%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5096741"/>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Increasing accessibility of drugs (e.g., for youth or non-users)</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52%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48%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44%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7558987"/>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Reducing public safety (e.g., increasing crime rates)</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40%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45%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36315186"/>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Increasing addiction and related harms (e.g., overdoses) among PWUD</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49%</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001919"/>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Increasing healthcare costs and resources</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39%</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76952"/>
                  </a:ext>
                </a:extLst>
              </a:tr>
              <a:tr h="182880">
                <a:tc>
                  <a:txBody>
                    <a:bodyPr/>
                    <a:lstStyle/>
                    <a:p>
                      <a:pPr marL="55563" indent="-55563" algn="l" defTabSz="924282" rtl="0" eaLnBrk="1" fontAlgn="ctr" latinLnBrk="0" hangingPunct="1"/>
                      <a:r>
                        <a:rPr lang="en-US" sz="800" b="1" i="0" u="none" strike="noStrike" kern="1200">
                          <a:solidFill>
                            <a:schemeClr val="dk1"/>
                          </a:solidFill>
                          <a:effectLst/>
                          <a:latin typeface="Calibri" panose="020F0502020204030204" pitchFamily="34" charset="0"/>
                          <a:ea typeface="+mn-ea"/>
                          <a:cs typeface="+mn-cs"/>
                        </a:rPr>
                        <a:t>Increasing policing costs and resources</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32%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39%</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29%</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42460196"/>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Increasing stigma associated with drug use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4275317836"/>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I do not consider there to be any concerns</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5527799"/>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Not sure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5921022"/>
                  </a:ext>
                </a:extLst>
              </a:tr>
            </a:tbl>
          </a:graphicData>
        </a:graphic>
      </p:graphicFrame>
      <p:sp>
        <p:nvSpPr>
          <p:cNvPr id="6" name="TextBox 5">
            <a:extLst>
              <a:ext uri="{FF2B5EF4-FFF2-40B4-BE49-F238E27FC236}">
                <a16:creationId xmlns:a16="http://schemas.microsoft.com/office/drawing/2014/main" id="{CC8ABE3B-8649-79C2-31F7-9B3E07904A71}"/>
              </a:ext>
            </a:extLst>
          </p:cNvPr>
          <p:cNvSpPr txBox="1"/>
          <p:nvPr/>
        </p:nvSpPr>
        <p:spPr>
          <a:xfrm>
            <a:off x="6938175" y="3796657"/>
            <a:ext cx="985526" cy="138499"/>
          </a:xfrm>
          <a:prstGeom prst="rect">
            <a:avLst/>
          </a:prstGeom>
          <a:solidFill>
            <a:schemeClr val="accent6">
              <a:lumMod val="40000"/>
              <a:lumOff val="60000"/>
            </a:schemeClr>
          </a:solidFill>
        </p:spPr>
        <p:txBody>
          <a:bodyPr vert="horz" wrap="none" lIns="45720" tIns="0" rIns="45720" bIns="0" rtlCol="0">
            <a:spAutoFit/>
          </a:bodyPr>
          <a:lstStyle/>
          <a:p>
            <a:pPr marL="4763"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22223"/>
                </a:solidFill>
                <a:effectLst/>
                <a:uLnTx/>
                <a:uFillTx/>
                <a:latin typeface="Calibri"/>
                <a:ea typeface="+mn-ea"/>
                <a:cs typeface="+mn-cs"/>
              </a:rPr>
              <a:t>Statistically higher</a:t>
            </a:r>
          </a:p>
        </p:txBody>
      </p:sp>
      <p:sp>
        <p:nvSpPr>
          <p:cNvPr id="8" name="TextBox 7">
            <a:extLst>
              <a:ext uri="{FF2B5EF4-FFF2-40B4-BE49-F238E27FC236}">
                <a16:creationId xmlns:a16="http://schemas.microsoft.com/office/drawing/2014/main" id="{03FEB849-F26A-0E4F-4130-5ECDBACC3AB9}"/>
              </a:ext>
            </a:extLst>
          </p:cNvPr>
          <p:cNvSpPr txBox="1"/>
          <p:nvPr/>
        </p:nvSpPr>
        <p:spPr>
          <a:xfrm>
            <a:off x="7925013" y="3796657"/>
            <a:ext cx="955069" cy="138499"/>
          </a:xfrm>
          <a:prstGeom prst="rect">
            <a:avLst/>
          </a:prstGeom>
          <a:solidFill>
            <a:schemeClr val="bg1">
              <a:lumMod val="85000"/>
            </a:schemeClr>
          </a:solidFill>
        </p:spPr>
        <p:txBody>
          <a:bodyPr vert="horz" wrap="none" lIns="45720" tIns="0" rIns="45720" bIns="0" rtlCol="0">
            <a:spAutoFit/>
          </a:bodyPr>
          <a:lstStyle/>
          <a:p>
            <a:pPr marL="4763"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22223"/>
                </a:solidFill>
                <a:effectLst/>
                <a:uLnTx/>
                <a:uFillTx/>
                <a:latin typeface="Calibri"/>
                <a:ea typeface="+mn-ea"/>
                <a:cs typeface="+mn-cs"/>
              </a:rPr>
              <a:t>Statistically lower</a:t>
            </a:r>
          </a:p>
        </p:txBody>
      </p:sp>
    </p:spTree>
    <p:extLst>
      <p:ext uri="{BB962C8B-B14F-4D97-AF65-F5344CB8AC3E}">
        <p14:creationId xmlns:p14="http://schemas.microsoft.com/office/powerpoint/2010/main" val="3084338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B21FF-5A01-EC61-2762-048148D5C86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243C723-E58D-D57B-FBF4-CB84CC8D09A3}"/>
              </a:ext>
            </a:extLst>
          </p:cNvPr>
          <p:cNvSpPr>
            <a:spLocks noGrp="1"/>
          </p:cNvSpPr>
          <p:nvPr>
            <p:ph type="title"/>
          </p:nvPr>
        </p:nvSpPr>
        <p:spPr>
          <a:xfrm>
            <a:off x="257256" y="229800"/>
            <a:ext cx="8646971" cy="249299"/>
          </a:xfrm>
        </p:spPr>
        <p:txBody>
          <a:bodyPr/>
          <a:lstStyle/>
          <a:p>
            <a:r>
              <a:rPr lang="en-US" sz="1800" dirty="0"/>
              <a:t>Support for Repealing Policy at End of Pilot</a:t>
            </a:r>
            <a:endParaRPr lang="en-US" sz="1400" dirty="0"/>
          </a:p>
        </p:txBody>
      </p:sp>
      <p:sp>
        <p:nvSpPr>
          <p:cNvPr id="12" name="Text Placeholder 11">
            <a:extLst>
              <a:ext uri="{FF2B5EF4-FFF2-40B4-BE49-F238E27FC236}">
                <a16:creationId xmlns:a16="http://schemas.microsoft.com/office/drawing/2014/main" id="{3CCC93F6-8292-3B53-A359-97A678B52CB9}"/>
              </a:ext>
            </a:extLst>
          </p:cNvPr>
          <p:cNvSpPr>
            <a:spLocks noGrp="1"/>
          </p:cNvSpPr>
          <p:nvPr>
            <p:ph type="body" sz="quarter" idx="16"/>
          </p:nvPr>
        </p:nvSpPr>
        <p:spPr/>
        <p:txBody>
          <a:bodyPr>
            <a:noAutofit/>
          </a:bodyPr>
          <a:lstStyle/>
          <a:p>
            <a:pPr marL="344488" indent="-344488"/>
            <a:r>
              <a:rPr lang="en-US" sz="900" dirty="0"/>
              <a:t>Q9.	</a:t>
            </a:r>
            <a:r>
              <a:rPr lang="en-US" sz="900" i="1" dirty="0"/>
              <a:t>At the end of the decriminalization policy’s pilot period (January 31, 2026), would you support or oppose repealing the policy?</a:t>
            </a:r>
          </a:p>
          <a:p>
            <a:pPr marL="344488" indent="-344488"/>
            <a:r>
              <a:rPr lang="en-US" sz="900" dirty="0"/>
              <a:t>Base: All respondents (n=1,200)</a:t>
            </a:r>
          </a:p>
        </p:txBody>
      </p:sp>
      <p:graphicFrame>
        <p:nvGraphicFramePr>
          <p:cNvPr id="15" name="Table 14">
            <a:extLst>
              <a:ext uri="{FF2B5EF4-FFF2-40B4-BE49-F238E27FC236}">
                <a16:creationId xmlns:a16="http://schemas.microsoft.com/office/drawing/2014/main" id="{94B458BA-521C-C90D-C820-EF48B06EEB57}"/>
              </a:ext>
            </a:extLst>
          </p:cNvPr>
          <p:cNvGraphicFramePr>
            <a:graphicFrameLocks noGrp="1"/>
          </p:cNvGraphicFramePr>
          <p:nvPr>
            <p:extLst>
              <p:ext uri="{D42A27DB-BD31-4B8C-83A1-F6EECF244321}">
                <p14:modId xmlns:p14="http://schemas.microsoft.com/office/powerpoint/2010/main" val="2286210915"/>
              </p:ext>
            </p:extLst>
          </p:nvPr>
        </p:nvGraphicFramePr>
        <p:xfrm>
          <a:off x="257258" y="541203"/>
          <a:ext cx="8229600" cy="27432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985240127"/>
                    </a:ext>
                  </a:extLst>
                </a:gridCol>
              </a:tblGrid>
              <a:tr h="182880">
                <a:tc>
                  <a:txBody>
                    <a:bodyPr/>
                    <a:lstStyle/>
                    <a:p>
                      <a:pPr>
                        <a:lnSpc>
                          <a:spcPct val="90000"/>
                        </a:lnSpc>
                        <a:spcAft>
                          <a:spcPts val="300"/>
                        </a:spcAft>
                      </a:pPr>
                      <a:r>
                        <a:rPr lang="en-US" sz="1000" b="0" dirty="0">
                          <a:solidFill>
                            <a:srgbClr val="58595B"/>
                          </a:solidFill>
                        </a:rPr>
                        <a:t>Close to half (46%) of BC residents say they support repealing the decriminalization policy when the pilot period ends on January 31, 2026. Only 16% say they oppose repealing the policy, while others are neutral (21%) or undecided (16%).</a:t>
                      </a:r>
                    </a:p>
                  </a:txBody>
                  <a:tcPr marT="0" marB="0" anchor="ctr">
                    <a:lnL w="38100" cap="flat" cmpd="sng" algn="ctr">
                      <a:solidFill>
                        <a:srgbClr val="0161AB"/>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49172959"/>
                  </a:ext>
                </a:extLst>
              </a:tr>
            </a:tbl>
          </a:graphicData>
        </a:graphic>
      </p:graphicFrame>
      <p:graphicFrame>
        <p:nvGraphicFramePr>
          <p:cNvPr id="3" name="Chart Placeholder 5">
            <a:extLst>
              <a:ext uri="{FF2B5EF4-FFF2-40B4-BE49-F238E27FC236}">
                <a16:creationId xmlns:a16="http://schemas.microsoft.com/office/drawing/2014/main" id="{B4F94E7C-F7B4-4893-071A-9758DCF3C8A8}"/>
              </a:ext>
            </a:extLst>
          </p:cNvPr>
          <p:cNvGraphicFramePr>
            <a:graphicFrameLocks/>
          </p:cNvGraphicFramePr>
          <p:nvPr>
            <p:extLst>
              <p:ext uri="{D42A27DB-BD31-4B8C-83A1-F6EECF244321}">
                <p14:modId xmlns:p14="http://schemas.microsoft.com/office/powerpoint/2010/main" val="3471967970"/>
              </p:ext>
            </p:extLst>
          </p:nvPr>
        </p:nvGraphicFramePr>
        <p:xfrm>
          <a:off x="257258" y="1332541"/>
          <a:ext cx="77724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2492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B93A4-A291-272C-8418-27EBF8AFF68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676BF48-AC6D-2CCF-0C0A-FB0A8AADEE5C}"/>
              </a:ext>
            </a:extLst>
          </p:cNvPr>
          <p:cNvSpPr>
            <a:spLocks noGrp="1"/>
          </p:cNvSpPr>
          <p:nvPr>
            <p:ph type="title"/>
          </p:nvPr>
        </p:nvSpPr>
        <p:spPr>
          <a:xfrm>
            <a:off x="257256" y="229800"/>
            <a:ext cx="8646971" cy="249299"/>
          </a:xfrm>
        </p:spPr>
        <p:txBody>
          <a:bodyPr/>
          <a:lstStyle/>
          <a:p>
            <a:r>
              <a:rPr lang="en-US" sz="1800" dirty="0"/>
              <a:t>Support for Repealing Policy at End of Pilot by Demos</a:t>
            </a:r>
            <a:endParaRPr lang="en-US" sz="1400" dirty="0"/>
          </a:p>
        </p:txBody>
      </p:sp>
      <p:sp>
        <p:nvSpPr>
          <p:cNvPr id="12" name="Text Placeholder 11">
            <a:extLst>
              <a:ext uri="{FF2B5EF4-FFF2-40B4-BE49-F238E27FC236}">
                <a16:creationId xmlns:a16="http://schemas.microsoft.com/office/drawing/2014/main" id="{FC0FD08A-0EFC-6B37-967E-F9632BCF2F1E}"/>
              </a:ext>
            </a:extLst>
          </p:cNvPr>
          <p:cNvSpPr>
            <a:spLocks noGrp="1"/>
          </p:cNvSpPr>
          <p:nvPr>
            <p:ph type="body" sz="quarter" idx="16"/>
          </p:nvPr>
        </p:nvSpPr>
        <p:spPr/>
        <p:txBody>
          <a:bodyPr>
            <a:noAutofit/>
          </a:bodyPr>
          <a:lstStyle/>
          <a:p>
            <a:pPr marL="344488" indent="-344488"/>
            <a:r>
              <a:rPr lang="en-US" sz="900" dirty="0"/>
              <a:t>Q9.	</a:t>
            </a:r>
            <a:r>
              <a:rPr lang="en-US" sz="900" i="1" dirty="0"/>
              <a:t>At the end of the decriminalization policy’s pilot period (January 31, 2026), would you support or oppose repealing the policy?</a:t>
            </a:r>
          </a:p>
          <a:p>
            <a:pPr marL="344488" indent="-344488"/>
            <a:r>
              <a:rPr lang="en-US" sz="900" dirty="0"/>
              <a:t>Base: All respondents (n=1,200)</a:t>
            </a:r>
          </a:p>
        </p:txBody>
      </p:sp>
      <p:graphicFrame>
        <p:nvGraphicFramePr>
          <p:cNvPr id="15" name="Table 14">
            <a:extLst>
              <a:ext uri="{FF2B5EF4-FFF2-40B4-BE49-F238E27FC236}">
                <a16:creationId xmlns:a16="http://schemas.microsoft.com/office/drawing/2014/main" id="{3C107CF5-DC25-6B70-792E-C15011E51DD2}"/>
              </a:ext>
            </a:extLst>
          </p:cNvPr>
          <p:cNvGraphicFramePr>
            <a:graphicFrameLocks noGrp="1"/>
          </p:cNvGraphicFramePr>
          <p:nvPr>
            <p:extLst>
              <p:ext uri="{D42A27DB-BD31-4B8C-83A1-F6EECF244321}">
                <p14:modId xmlns:p14="http://schemas.microsoft.com/office/powerpoint/2010/main" val="2456558481"/>
              </p:ext>
            </p:extLst>
          </p:nvPr>
        </p:nvGraphicFramePr>
        <p:xfrm>
          <a:off x="257258" y="541203"/>
          <a:ext cx="8229600" cy="18288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985240127"/>
                    </a:ext>
                  </a:extLst>
                </a:gridCol>
              </a:tblGrid>
              <a:tr h="182880">
                <a:tc>
                  <a:txBody>
                    <a:bodyPr/>
                    <a:lstStyle/>
                    <a:p>
                      <a:pPr>
                        <a:lnSpc>
                          <a:spcPct val="90000"/>
                        </a:lnSpc>
                        <a:spcAft>
                          <a:spcPts val="300"/>
                        </a:spcAft>
                      </a:pPr>
                      <a:r>
                        <a:rPr lang="en-US" sz="1000" b="0" dirty="0">
                          <a:solidFill>
                            <a:srgbClr val="58595B"/>
                          </a:solidFill>
                        </a:rPr>
                        <a:t>Support for repealing the decriminalization policy is higher among boomers, men and Interior health region residents.</a:t>
                      </a:r>
                    </a:p>
                  </a:txBody>
                  <a:tcPr marT="0" marB="0" anchor="ctr">
                    <a:lnL w="38100" cap="flat" cmpd="sng" algn="ctr">
                      <a:solidFill>
                        <a:srgbClr val="0161AB"/>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49172959"/>
                  </a:ext>
                </a:extLst>
              </a:tr>
            </a:tbl>
          </a:graphicData>
        </a:graphic>
      </p:graphicFrame>
      <p:graphicFrame>
        <p:nvGraphicFramePr>
          <p:cNvPr id="2" name="Table 1">
            <a:extLst>
              <a:ext uri="{FF2B5EF4-FFF2-40B4-BE49-F238E27FC236}">
                <a16:creationId xmlns:a16="http://schemas.microsoft.com/office/drawing/2014/main" id="{08024E7E-CF0A-8273-3401-F241571822C3}"/>
              </a:ext>
            </a:extLst>
          </p:cNvPr>
          <p:cNvGraphicFramePr>
            <a:graphicFrameLocks noGrp="1"/>
          </p:cNvGraphicFramePr>
          <p:nvPr>
            <p:extLst>
              <p:ext uri="{D42A27DB-BD31-4B8C-83A1-F6EECF244321}">
                <p14:modId xmlns:p14="http://schemas.microsoft.com/office/powerpoint/2010/main" val="2914880926"/>
              </p:ext>
            </p:extLst>
          </p:nvPr>
        </p:nvGraphicFramePr>
        <p:xfrm>
          <a:off x="257256" y="1242351"/>
          <a:ext cx="8668512" cy="1576116"/>
        </p:xfrm>
        <a:graphic>
          <a:graphicData uri="http://schemas.openxmlformats.org/drawingml/2006/table">
            <a:tbl>
              <a:tblPr firstRow="1">
                <a:tableStyleId>{5C22544A-7EE6-4342-B048-85BDC9FD1C3A}</a:tableStyleId>
              </a:tblPr>
              <a:tblGrid>
                <a:gridCol w="1828800">
                  <a:extLst>
                    <a:ext uri="{9D8B030D-6E8A-4147-A177-3AD203B41FA5}">
                      <a16:colId xmlns:a16="http://schemas.microsoft.com/office/drawing/2014/main" val="1147291818"/>
                    </a:ext>
                  </a:extLst>
                </a:gridCol>
                <a:gridCol w="402336">
                  <a:extLst>
                    <a:ext uri="{9D8B030D-6E8A-4147-A177-3AD203B41FA5}">
                      <a16:colId xmlns:a16="http://schemas.microsoft.com/office/drawing/2014/main" val="973370512"/>
                    </a:ext>
                  </a:extLst>
                </a:gridCol>
                <a:gridCol w="402336">
                  <a:extLst>
                    <a:ext uri="{9D8B030D-6E8A-4147-A177-3AD203B41FA5}">
                      <a16:colId xmlns:a16="http://schemas.microsoft.com/office/drawing/2014/main" val="2327441085"/>
                    </a:ext>
                  </a:extLst>
                </a:gridCol>
                <a:gridCol w="402336">
                  <a:extLst>
                    <a:ext uri="{9D8B030D-6E8A-4147-A177-3AD203B41FA5}">
                      <a16:colId xmlns:a16="http://schemas.microsoft.com/office/drawing/2014/main" val="2810206202"/>
                    </a:ext>
                  </a:extLst>
                </a:gridCol>
                <a:gridCol w="402336">
                  <a:extLst>
                    <a:ext uri="{9D8B030D-6E8A-4147-A177-3AD203B41FA5}">
                      <a16:colId xmlns:a16="http://schemas.microsoft.com/office/drawing/2014/main" val="1113714539"/>
                    </a:ext>
                  </a:extLst>
                </a:gridCol>
                <a:gridCol w="402336">
                  <a:extLst>
                    <a:ext uri="{9D8B030D-6E8A-4147-A177-3AD203B41FA5}">
                      <a16:colId xmlns:a16="http://schemas.microsoft.com/office/drawing/2014/main" val="868573882"/>
                    </a:ext>
                  </a:extLst>
                </a:gridCol>
                <a:gridCol w="402336">
                  <a:extLst>
                    <a:ext uri="{9D8B030D-6E8A-4147-A177-3AD203B41FA5}">
                      <a16:colId xmlns:a16="http://schemas.microsoft.com/office/drawing/2014/main" val="1180157765"/>
                    </a:ext>
                  </a:extLst>
                </a:gridCol>
                <a:gridCol w="402336">
                  <a:extLst>
                    <a:ext uri="{9D8B030D-6E8A-4147-A177-3AD203B41FA5}">
                      <a16:colId xmlns:a16="http://schemas.microsoft.com/office/drawing/2014/main" val="561300203"/>
                    </a:ext>
                  </a:extLst>
                </a:gridCol>
                <a:gridCol w="402336">
                  <a:extLst>
                    <a:ext uri="{9D8B030D-6E8A-4147-A177-3AD203B41FA5}">
                      <a16:colId xmlns:a16="http://schemas.microsoft.com/office/drawing/2014/main" val="313554991"/>
                    </a:ext>
                  </a:extLst>
                </a:gridCol>
                <a:gridCol w="402336">
                  <a:extLst>
                    <a:ext uri="{9D8B030D-6E8A-4147-A177-3AD203B41FA5}">
                      <a16:colId xmlns:a16="http://schemas.microsoft.com/office/drawing/2014/main" val="2347514572"/>
                    </a:ext>
                  </a:extLst>
                </a:gridCol>
                <a:gridCol w="402336">
                  <a:extLst>
                    <a:ext uri="{9D8B030D-6E8A-4147-A177-3AD203B41FA5}">
                      <a16:colId xmlns:a16="http://schemas.microsoft.com/office/drawing/2014/main" val="3793862785"/>
                    </a:ext>
                  </a:extLst>
                </a:gridCol>
                <a:gridCol w="402336">
                  <a:extLst>
                    <a:ext uri="{9D8B030D-6E8A-4147-A177-3AD203B41FA5}">
                      <a16:colId xmlns:a16="http://schemas.microsoft.com/office/drawing/2014/main" val="2497729940"/>
                    </a:ext>
                  </a:extLst>
                </a:gridCol>
                <a:gridCol w="402336">
                  <a:extLst>
                    <a:ext uri="{9D8B030D-6E8A-4147-A177-3AD203B41FA5}">
                      <a16:colId xmlns:a16="http://schemas.microsoft.com/office/drawing/2014/main" val="808705407"/>
                    </a:ext>
                  </a:extLst>
                </a:gridCol>
                <a:gridCol w="402336">
                  <a:extLst>
                    <a:ext uri="{9D8B030D-6E8A-4147-A177-3AD203B41FA5}">
                      <a16:colId xmlns:a16="http://schemas.microsoft.com/office/drawing/2014/main" val="118827611"/>
                    </a:ext>
                  </a:extLst>
                </a:gridCol>
                <a:gridCol w="402336">
                  <a:extLst>
                    <a:ext uri="{9D8B030D-6E8A-4147-A177-3AD203B41FA5}">
                      <a16:colId xmlns:a16="http://schemas.microsoft.com/office/drawing/2014/main" val="3225919732"/>
                    </a:ext>
                  </a:extLst>
                </a:gridCol>
                <a:gridCol w="402336">
                  <a:extLst>
                    <a:ext uri="{9D8B030D-6E8A-4147-A177-3AD203B41FA5}">
                      <a16:colId xmlns:a16="http://schemas.microsoft.com/office/drawing/2014/main" val="3522139772"/>
                    </a:ext>
                  </a:extLst>
                </a:gridCol>
                <a:gridCol w="402336">
                  <a:extLst>
                    <a:ext uri="{9D8B030D-6E8A-4147-A177-3AD203B41FA5}">
                      <a16:colId xmlns:a16="http://schemas.microsoft.com/office/drawing/2014/main" val="2921648314"/>
                    </a:ext>
                  </a:extLst>
                </a:gridCol>
                <a:gridCol w="402336">
                  <a:extLst>
                    <a:ext uri="{9D8B030D-6E8A-4147-A177-3AD203B41FA5}">
                      <a16:colId xmlns:a16="http://schemas.microsoft.com/office/drawing/2014/main" val="3116785237"/>
                    </a:ext>
                  </a:extLst>
                </a:gridCol>
              </a:tblGrid>
              <a:tr h="0">
                <a:tc>
                  <a:txBody>
                    <a:bodyPr/>
                    <a:lstStyle/>
                    <a:p>
                      <a:pPr algn="l" fontAlgn="ctr"/>
                      <a:endParaRPr lang="en-US" sz="1000" b="1" i="0" u="none" strike="noStrike" dirty="0">
                        <a:solidFill>
                          <a:srgbClr val="FFFFFF"/>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endParaRPr lang="en-US" sz="1000" b="1" i="0" u="none" strike="noStrike" dirty="0">
                        <a:solidFill>
                          <a:schemeClr val="bg1"/>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gridSpan="5">
                  <a:txBody>
                    <a:bodyPr/>
                    <a:lstStyle/>
                    <a:p>
                      <a:pPr algn="ctr" fontAlgn="ctr"/>
                      <a:r>
                        <a:rPr lang="en-US" sz="900" b="1" i="0" u="none" strike="noStrike" dirty="0">
                          <a:solidFill>
                            <a:srgbClr val="FFFFFF"/>
                          </a:solidFill>
                          <a:effectLst/>
                          <a:latin typeface="+mn-lt"/>
                        </a:rPr>
                        <a:t>Region</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fontAlgn="ctr">
                        <a:lnSpc>
                          <a:spcPct val="100000"/>
                        </a:lnSpc>
                      </a:pPr>
                      <a:r>
                        <a:rPr lang="en-US" sz="900" b="1" i="0" u="none" strike="noStrike" dirty="0">
                          <a:solidFill>
                            <a:srgbClr val="FFFFFF"/>
                          </a:solidFill>
                          <a:effectLst/>
                          <a:latin typeface="+mn-lt"/>
                        </a:rPr>
                        <a:t>Sex</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4">
                  <a:txBody>
                    <a:bodyPr/>
                    <a:lstStyle/>
                    <a:p>
                      <a:pPr algn="ctr" fontAlgn="ctr">
                        <a:lnSpc>
                          <a:spcPct val="100000"/>
                        </a:lnSpc>
                      </a:pPr>
                      <a:r>
                        <a:rPr lang="en-US" sz="900" b="1" i="0" u="none" strike="noStrike" dirty="0">
                          <a:solidFill>
                            <a:srgbClr val="FFFFFF"/>
                          </a:solidFill>
                          <a:effectLst/>
                          <a:latin typeface="+mn-lt"/>
                        </a:rPr>
                        <a:t>Age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en-US"/>
                    </a:p>
                  </a:txBody>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gn="ctr" fontAlgn="ctr">
                        <a:lnSpc>
                          <a:spcPct val="100000"/>
                        </a:lnSpc>
                      </a:pPr>
                      <a:r>
                        <a:rPr lang="en-US" sz="900" b="1" i="0" u="none" strike="noStrike" dirty="0">
                          <a:solidFill>
                            <a:srgbClr val="FFFFFF"/>
                          </a:solidFill>
                          <a:effectLst/>
                          <a:latin typeface="+mn-lt"/>
                        </a:rPr>
                        <a:t>Education</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fontAlgn="ctr">
                        <a:lnSpc>
                          <a:spcPct val="100000"/>
                        </a:lnSpc>
                      </a:pPr>
                      <a:r>
                        <a:rPr lang="en-US" sz="900" b="1" i="0" u="none" strike="noStrike" dirty="0">
                          <a:solidFill>
                            <a:srgbClr val="FFFFFF"/>
                          </a:solidFill>
                          <a:effectLst/>
                          <a:latin typeface="+mn-lt"/>
                        </a:rPr>
                        <a:t>Race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07565686"/>
                  </a:ext>
                </a:extLst>
              </a:tr>
              <a:tr h="0">
                <a:tc>
                  <a:txBody>
                    <a:bodyPr/>
                    <a:lstStyle/>
                    <a:p>
                      <a:pPr algn="l" fontAlgn="ctr"/>
                      <a:endParaRPr lang="en-US" sz="1000" b="1" i="0" u="none" strike="noStrike" dirty="0">
                        <a:solidFill>
                          <a:srgbClr val="FFFFFF"/>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marL="0" marR="0" lvl="0" indent="0" algn="ctr" defTabSz="924282" rtl="0" eaLnBrk="1" fontAlgn="ctr" latinLnBrk="0" hangingPunct="1">
                        <a:lnSpc>
                          <a:spcPct val="80000"/>
                        </a:lnSpc>
                        <a:spcBef>
                          <a:spcPts val="0"/>
                        </a:spcBef>
                        <a:spcAft>
                          <a:spcPts val="0"/>
                        </a:spcAft>
                        <a:buClrTx/>
                        <a:buSzTx/>
                        <a:buFontTx/>
                        <a:buNone/>
                        <a:tabLst/>
                        <a:defRPr/>
                      </a:pPr>
                      <a:r>
                        <a:rPr lang="en-US" sz="900" b="1" i="0" u="none" strike="noStrike" dirty="0">
                          <a:solidFill>
                            <a:schemeClr val="bg1"/>
                          </a:solidFill>
                          <a:effectLst/>
                          <a:latin typeface="+mn-lt"/>
                        </a:rPr>
                        <a:t>Total</a:t>
                      </a: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Van Coastal</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Fraser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Island</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Interior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North</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Male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Female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Gen Z</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Millennial</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Gen X</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Boomer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HS or Less</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Some PostSec</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Univ Grad</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White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Non- White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00206986"/>
                  </a:ext>
                </a:extLst>
              </a:tr>
              <a:tr h="182880">
                <a:tc>
                  <a:txBody>
                    <a:bodyPr/>
                    <a:lstStyle/>
                    <a:p>
                      <a:pPr marL="61913" indent="-61913" algn="l" fontAlgn="ctr"/>
                      <a:r>
                        <a:rPr lang="en-US" sz="900" b="0" u="none" strike="noStrike" dirty="0">
                          <a:effectLst/>
                          <a:latin typeface="+mn-lt"/>
                        </a:rPr>
                        <a:t>Sample Size</a:t>
                      </a:r>
                      <a:endParaRPr lang="en-US" sz="900" b="0" i="0" u="none" strike="noStrike" dirty="0">
                        <a:effectLst/>
                        <a:latin typeface="+mn-lt"/>
                      </a:endParaRPr>
                    </a:p>
                  </a:txBody>
                  <a:tcPr marL="7158" marR="7158" marT="7158" marB="9144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1,200</a:t>
                      </a:r>
                    </a:p>
                  </a:txBody>
                  <a:tcPr marL="7620" marR="7620" marT="762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240</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426</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214</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194</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53</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555</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630</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147</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373</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317</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363</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282</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507</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411</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776</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289</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4258415"/>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Yes, I support repealing the policy and want it to end</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096741"/>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No, I oppose repealing the policy and want it to remain in effect</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5527799"/>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Neutral, I do not feel strongly either way about repealing the policy</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5921022"/>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Not sure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4495635"/>
                  </a:ext>
                </a:extLst>
              </a:tr>
            </a:tbl>
          </a:graphicData>
        </a:graphic>
      </p:graphicFrame>
      <p:sp>
        <p:nvSpPr>
          <p:cNvPr id="5" name="TextBox 4">
            <a:extLst>
              <a:ext uri="{FF2B5EF4-FFF2-40B4-BE49-F238E27FC236}">
                <a16:creationId xmlns:a16="http://schemas.microsoft.com/office/drawing/2014/main" id="{7A3986DE-3F04-5817-038D-40FAE4B0CEF4}"/>
              </a:ext>
            </a:extLst>
          </p:cNvPr>
          <p:cNvSpPr txBox="1"/>
          <p:nvPr/>
        </p:nvSpPr>
        <p:spPr>
          <a:xfrm>
            <a:off x="6938175" y="2884022"/>
            <a:ext cx="985526" cy="138499"/>
          </a:xfrm>
          <a:prstGeom prst="rect">
            <a:avLst/>
          </a:prstGeom>
          <a:solidFill>
            <a:schemeClr val="accent6">
              <a:lumMod val="40000"/>
              <a:lumOff val="60000"/>
            </a:schemeClr>
          </a:solidFill>
        </p:spPr>
        <p:txBody>
          <a:bodyPr vert="horz" wrap="none" lIns="45720" tIns="0" rIns="45720" bIns="0" rtlCol="0">
            <a:spAutoFit/>
          </a:bodyPr>
          <a:lstStyle/>
          <a:p>
            <a:pPr marL="4763"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22223"/>
                </a:solidFill>
                <a:effectLst/>
                <a:uLnTx/>
                <a:uFillTx/>
                <a:latin typeface="Calibri"/>
                <a:ea typeface="+mn-ea"/>
                <a:cs typeface="+mn-cs"/>
              </a:rPr>
              <a:t>Statistically higher</a:t>
            </a:r>
          </a:p>
        </p:txBody>
      </p:sp>
      <p:sp>
        <p:nvSpPr>
          <p:cNvPr id="6" name="TextBox 5">
            <a:extLst>
              <a:ext uri="{FF2B5EF4-FFF2-40B4-BE49-F238E27FC236}">
                <a16:creationId xmlns:a16="http://schemas.microsoft.com/office/drawing/2014/main" id="{555E7FB4-650D-E710-23C4-763C82346057}"/>
              </a:ext>
            </a:extLst>
          </p:cNvPr>
          <p:cNvSpPr txBox="1"/>
          <p:nvPr/>
        </p:nvSpPr>
        <p:spPr>
          <a:xfrm>
            <a:off x="7925013" y="2884022"/>
            <a:ext cx="955069" cy="138499"/>
          </a:xfrm>
          <a:prstGeom prst="rect">
            <a:avLst/>
          </a:prstGeom>
          <a:solidFill>
            <a:schemeClr val="bg1">
              <a:lumMod val="85000"/>
            </a:schemeClr>
          </a:solidFill>
        </p:spPr>
        <p:txBody>
          <a:bodyPr vert="horz" wrap="none" lIns="45720" tIns="0" rIns="45720" bIns="0" rtlCol="0">
            <a:spAutoFit/>
          </a:bodyPr>
          <a:lstStyle/>
          <a:p>
            <a:pPr marL="4763"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22223"/>
                </a:solidFill>
                <a:effectLst/>
                <a:uLnTx/>
                <a:uFillTx/>
                <a:latin typeface="Calibri"/>
                <a:ea typeface="+mn-ea"/>
                <a:cs typeface="+mn-cs"/>
              </a:rPr>
              <a:t>Statistically lower</a:t>
            </a:r>
          </a:p>
        </p:txBody>
      </p:sp>
    </p:spTree>
    <p:extLst>
      <p:ext uri="{BB962C8B-B14F-4D97-AF65-F5344CB8AC3E}">
        <p14:creationId xmlns:p14="http://schemas.microsoft.com/office/powerpoint/2010/main" val="2521885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FCD29-1A62-7999-70B2-29FFEF01B6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FD41051-556B-29B0-9B21-42023BC3CB07}"/>
              </a:ext>
            </a:extLst>
          </p:cNvPr>
          <p:cNvSpPr>
            <a:spLocks noGrp="1"/>
          </p:cNvSpPr>
          <p:nvPr>
            <p:ph type="title"/>
          </p:nvPr>
        </p:nvSpPr>
        <p:spPr>
          <a:xfrm>
            <a:off x="257256" y="229800"/>
            <a:ext cx="8646971" cy="249299"/>
          </a:xfrm>
        </p:spPr>
        <p:txBody>
          <a:bodyPr/>
          <a:lstStyle/>
          <a:p>
            <a:r>
              <a:rPr lang="en-US" sz="1800" dirty="0"/>
              <a:t>Familiarity with Amendment Banning Public Drug Use and Possession</a:t>
            </a:r>
            <a:endParaRPr lang="en-US" sz="1400" dirty="0"/>
          </a:p>
        </p:txBody>
      </p:sp>
      <p:sp>
        <p:nvSpPr>
          <p:cNvPr id="12" name="Text Placeholder 11">
            <a:extLst>
              <a:ext uri="{FF2B5EF4-FFF2-40B4-BE49-F238E27FC236}">
                <a16:creationId xmlns:a16="http://schemas.microsoft.com/office/drawing/2014/main" id="{D14032E6-3066-FAD0-5476-C065C673AE33}"/>
              </a:ext>
            </a:extLst>
          </p:cNvPr>
          <p:cNvSpPr>
            <a:spLocks noGrp="1"/>
          </p:cNvSpPr>
          <p:nvPr>
            <p:ph type="body" sz="quarter" idx="16"/>
          </p:nvPr>
        </p:nvSpPr>
        <p:spPr/>
        <p:txBody>
          <a:bodyPr>
            <a:noAutofit/>
          </a:bodyPr>
          <a:lstStyle/>
          <a:p>
            <a:pPr marL="344488" indent="-344488"/>
            <a:r>
              <a:rPr lang="en-US" sz="900" dirty="0"/>
              <a:t>Q10.	</a:t>
            </a:r>
            <a:r>
              <a:rPr lang="en-US" sz="900" i="1" dirty="0"/>
              <a:t>In May 2024, a policy amendment was introduced to ban the public use and possession of any amount of these substances. Possessing and using 2.5 grams or less of the above-mentioned drugs in private places remains decriminalized. How familiar are you with BC’s recent amendment to the original decriminalization legislation now banning public drug use and possession?</a:t>
            </a:r>
          </a:p>
          <a:p>
            <a:pPr marL="344488" indent="-344488"/>
            <a:r>
              <a:rPr lang="en-US" sz="900" dirty="0"/>
              <a:t>Base: All respondents (n=1,200)</a:t>
            </a:r>
          </a:p>
        </p:txBody>
      </p:sp>
      <p:graphicFrame>
        <p:nvGraphicFramePr>
          <p:cNvPr id="15" name="Table 14">
            <a:extLst>
              <a:ext uri="{FF2B5EF4-FFF2-40B4-BE49-F238E27FC236}">
                <a16:creationId xmlns:a16="http://schemas.microsoft.com/office/drawing/2014/main" id="{D510FE35-0C49-72B0-4173-3F377E4083AE}"/>
              </a:ext>
            </a:extLst>
          </p:cNvPr>
          <p:cNvGraphicFramePr>
            <a:graphicFrameLocks noGrp="1"/>
          </p:cNvGraphicFramePr>
          <p:nvPr>
            <p:extLst>
              <p:ext uri="{D42A27DB-BD31-4B8C-83A1-F6EECF244321}">
                <p14:modId xmlns:p14="http://schemas.microsoft.com/office/powerpoint/2010/main" val="837989168"/>
              </p:ext>
            </p:extLst>
          </p:nvPr>
        </p:nvGraphicFramePr>
        <p:xfrm>
          <a:off x="257258" y="541203"/>
          <a:ext cx="8229600" cy="27432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985240127"/>
                    </a:ext>
                  </a:extLst>
                </a:gridCol>
              </a:tblGrid>
              <a:tr h="182880">
                <a:tc>
                  <a:txBody>
                    <a:bodyPr/>
                    <a:lstStyle/>
                    <a:p>
                      <a:pPr>
                        <a:lnSpc>
                          <a:spcPct val="90000"/>
                        </a:lnSpc>
                        <a:spcAft>
                          <a:spcPts val="300"/>
                        </a:spcAft>
                      </a:pPr>
                      <a:r>
                        <a:rPr lang="en-US" sz="1000" b="0" dirty="0">
                          <a:solidFill>
                            <a:srgbClr val="58595B"/>
                          </a:solidFill>
                        </a:rPr>
                        <a:t>One-in-three (32%) British Columbians say they are at least somewhat familiar with the recent amendment banning public drug use and possession. Nearly seven-in-ten (68%) say they have head about the amendment.</a:t>
                      </a:r>
                    </a:p>
                  </a:txBody>
                  <a:tcPr marT="0" marB="0" anchor="ctr">
                    <a:lnL w="38100" cap="flat" cmpd="sng" algn="ctr">
                      <a:solidFill>
                        <a:srgbClr val="0161AB"/>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49172959"/>
                  </a:ext>
                </a:extLst>
              </a:tr>
            </a:tbl>
          </a:graphicData>
        </a:graphic>
      </p:graphicFrame>
      <p:graphicFrame>
        <p:nvGraphicFramePr>
          <p:cNvPr id="3" name="Chart Placeholder 5">
            <a:extLst>
              <a:ext uri="{FF2B5EF4-FFF2-40B4-BE49-F238E27FC236}">
                <a16:creationId xmlns:a16="http://schemas.microsoft.com/office/drawing/2014/main" id="{F174A47C-2589-95FF-3B31-79D6ED7665EE}"/>
              </a:ext>
            </a:extLst>
          </p:cNvPr>
          <p:cNvGraphicFramePr>
            <a:graphicFrameLocks/>
          </p:cNvGraphicFramePr>
          <p:nvPr>
            <p:extLst>
              <p:ext uri="{D42A27DB-BD31-4B8C-83A1-F6EECF244321}">
                <p14:modId xmlns:p14="http://schemas.microsoft.com/office/powerpoint/2010/main" val="1307156850"/>
              </p:ext>
            </p:extLst>
          </p:nvPr>
        </p:nvGraphicFramePr>
        <p:xfrm>
          <a:off x="257258" y="1332541"/>
          <a:ext cx="7772400"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860047E2-536A-E7E6-6814-5BE41752B0FB}"/>
              </a:ext>
            </a:extLst>
          </p:cNvPr>
          <p:cNvCxnSpPr>
            <a:cxnSpLocks/>
          </p:cNvCxnSpPr>
          <p:nvPr/>
        </p:nvCxnSpPr>
        <p:spPr>
          <a:xfrm>
            <a:off x="4573118" y="1491240"/>
            <a:ext cx="0" cy="685800"/>
          </a:xfrm>
          <a:prstGeom prst="line">
            <a:avLst/>
          </a:prstGeom>
          <a:ln w="19050">
            <a:solidFill>
              <a:srgbClr val="0070C0"/>
            </a:solidFill>
            <a:headEnd type="oval" w="lg" len="lg"/>
          </a:ln>
        </p:spPr>
        <p:style>
          <a:lnRef idx="1">
            <a:schemeClr val="accent1"/>
          </a:lnRef>
          <a:fillRef idx="0">
            <a:schemeClr val="accent1"/>
          </a:fillRef>
          <a:effectRef idx="0">
            <a:schemeClr val="accent1"/>
          </a:effectRef>
          <a:fontRef idx="minor">
            <a:schemeClr val="tx1"/>
          </a:fontRef>
        </p:style>
      </p:cxnSp>
      <p:sp>
        <p:nvSpPr>
          <p:cNvPr id="9" name="TextBox 1">
            <a:extLst>
              <a:ext uri="{FF2B5EF4-FFF2-40B4-BE49-F238E27FC236}">
                <a16:creationId xmlns:a16="http://schemas.microsoft.com/office/drawing/2014/main" id="{643807D1-C8F3-95E4-5B14-8EB6462BB476}"/>
              </a:ext>
            </a:extLst>
          </p:cNvPr>
          <p:cNvSpPr txBox="1"/>
          <p:nvPr/>
        </p:nvSpPr>
        <p:spPr>
          <a:xfrm>
            <a:off x="4636651" y="1677174"/>
            <a:ext cx="428066" cy="313932"/>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t>Familiar</a:t>
            </a:r>
          </a:p>
          <a:p>
            <a:pPr algn="ctr"/>
            <a:r>
              <a:rPr lang="en-US" sz="900" b="1" dirty="0"/>
              <a:t>32%</a:t>
            </a:r>
          </a:p>
        </p:txBody>
      </p:sp>
      <p:cxnSp>
        <p:nvCxnSpPr>
          <p:cNvPr id="10" name="Straight Connector 9">
            <a:extLst>
              <a:ext uri="{FF2B5EF4-FFF2-40B4-BE49-F238E27FC236}">
                <a16:creationId xmlns:a16="http://schemas.microsoft.com/office/drawing/2014/main" id="{405FA7F2-2212-050E-AB04-277F8F16C015}"/>
              </a:ext>
            </a:extLst>
          </p:cNvPr>
          <p:cNvCxnSpPr>
            <a:cxnSpLocks/>
          </p:cNvCxnSpPr>
          <p:nvPr/>
        </p:nvCxnSpPr>
        <p:spPr>
          <a:xfrm>
            <a:off x="5157483" y="1486674"/>
            <a:ext cx="0" cy="1143000"/>
          </a:xfrm>
          <a:prstGeom prst="line">
            <a:avLst/>
          </a:prstGeom>
          <a:ln w="19050">
            <a:solidFill>
              <a:srgbClr val="0070C0"/>
            </a:solidFill>
            <a:headEnd type="oval" w="lg" len="lg"/>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33FDF260-467B-6C2F-C2CF-6DBA5C827CF8}"/>
              </a:ext>
            </a:extLst>
          </p:cNvPr>
          <p:cNvSpPr txBox="1"/>
          <p:nvPr/>
        </p:nvSpPr>
        <p:spPr>
          <a:xfrm>
            <a:off x="5229992" y="1901208"/>
            <a:ext cx="351123" cy="313932"/>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t>Aware</a:t>
            </a:r>
          </a:p>
          <a:p>
            <a:pPr algn="ctr"/>
            <a:r>
              <a:rPr lang="en-US" sz="900" b="1" dirty="0"/>
              <a:t>68%</a:t>
            </a:r>
          </a:p>
        </p:txBody>
      </p:sp>
    </p:spTree>
    <p:extLst>
      <p:ext uri="{BB962C8B-B14F-4D97-AF65-F5344CB8AC3E}">
        <p14:creationId xmlns:p14="http://schemas.microsoft.com/office/powerpoint/2010/main" val="1816326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CC227-7B8B-5B7D-CBF4-2770F240A66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26208C6-CFA6-B9DB-13E8-D4CFFD3B21E7}"/>
              </a:ext>
            </a:extLst>
          </p:cNvPr>
          <p:cNvSpPr>
            <a:spLocks noGrp="1"/>
          </p:cNvSpPr>
          <p:nvPr>
            <p:ph type="title"/>
          </p:nvPr>
        </p:nvSpPr>
        <p:spPr>
          <a:xfrm>
            <a:off x="257256" y="229800"/>
            <a:ext cx="8646971" cy="249299"/>
          </a:xfrm>
        </p:spPr>
        <p:txBody>
          <a:bodyPr/>
          <a:lstStyle/>
          <a:p>
            <a:r>
              <a:rPr lang="en-US" sz="1800" dirty="0"/>
              <a:t>Familiarity with Amendment Banning Public Drug Use </a:t>
            </a:r>
            <a:r>
              <a:rPr lang="en-US" sz="1800"/>
              <a:t>and Possession by Demos</a:t>
            </a:r>
            <a:endParaRPr lang="en-US" sz="1400" dirty="0"/>
          </a:p>
        </p:txBody>
      </p:sp>
      <p:sp>
        <p:nvSpPr>
          <p:cNvPr id="12" name="Text Placeholder 11">
            <a:extLst>
              <a:ext uri="{FF2B5EF4-FFF2-40B4-BE49-F238E27FC236}">
                <a16:creationId xmlns:a16="http://schemas.microsoft.com/office/drawing/2014/main" id="{9B6146CD-E721-920A-4BB9-F39FCF5FFB91}"/>
              </a:ext>
            </a:extLst>
          </p:cNvPr>
          <p:cNvSpPr>
            <a:spLocks noGrp="1"/>
          </p:cNvSpPr>
          <p:nvPr>
            <p:ph type="body" sz="quarter" idx="16"/>
          </p:nvPr>
        </p:nvSpPr>
        <p:spPr/>
        <p:txBody>
          <a:bodyPr>
            <a:noAutofit/>
          </a:bodyPr>
          <a:lstStyle/>
          <a:p>
            <a:pPr marL="344488" indent="-344488"/>
            <a:r>
              <a:rPr lang="en-US" sz="900" dirty="0"/>
              <a:t>Q10.	</a:t>
            </a:r>
            <a:r>
              <a:rPr lang="en-US" sz="900" i="1" dirty="0"/>
              <a:t>In May 2024, a policy amendment was introduced to ban the public use and possession of any amount of these substances. Possessing and using 2.5 grams or less of the above-mentioned drugs in private places remains decriminalized. How familiar are you with BC’s recent amendment to the original decriminalization legislation now banning public drug use and possession?</a:t>
            </a:r>
          </a:p>
          <a:p>
            <a:pPr marL="344488" indent="-344488"/>
            <a:r>
              <a:rPr lang="en-US" sz="900" dirty="0"/>
              <a:t>Base: All respondents (n=1,200)</a:t>
            </a:r>
          </a:p>
        </p:txBody>
      </p:sp>
      <p:graphicFrame>
        <p:nvGraphicFramePr>
          <p:cNvPr id="15" name="Table 14">
            <a:extLst>
              <a:ext uri="{FF2B5EF4-FFF2-40B4-BE49-F238E27FC236}">
                <a16:creationId xmlns:a16="http://schemas.microsoft.com/office/drawing/2014/main" id="{1EF78B0D-E006-81E0-F287-33415F513B97}"/>
              </a:ext>
            </a:extLst>
          </p:cNvPr>
          <p:cNvGraphicFramePr>
            <a:graphicFrameLocks noGrp="1"/>
          </p:cNvGraphicFramePr>
          <p:nvPr>
            <p:extLst>
              <p:ext uri="{D42A27DB-BD31-4B8C-83A1-F6EECF244321}">
                <p14:modId xmlns:p14="http://schemas.microsoft.com/office/powerpoint/2010/main" val="513183235"/>
              </p:ext>
            </p:extLst>
          </p:nvPr>
        </p:nvGraphicFramePr>
        <p:xfrm>
          <a:off x="257258" y="541203"/>
          <a:ext cx="8229600" cy="18288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985240127"/>
                    </a:ext>
                  </a:extLst>
                </a:gridCol>
              </a:tblGrid>
              <a:tr h="182880">
                <a:tc>
                  <a:txBody>
                    <a:bodyPr/>
                    <a:lstStyle/>
                    <a:p>
                      <a:pPr>
                        <a:lnSpc>
                          <a:spcPct val="90000"/>
                        </a:lnSpc>
                        <a:spcAft>
                          <a:spcPts val="300"/>
                        </a:spcAft>
                      </a:pPr>
                      <a:r>
                        <a:rPr lang="en-US" sz="1000" b="0" dirty="0">
                          <a:solidFill>
                            <a:srgbClr val="58595B"/>
                          </a:solidFill>
                        </a:rPr>
                        <a:t>Familiarity with the public use amendment is higher among men, university graduates and white British Columbians.</a:t>
                      </a:r>
                    </a:p>
                  </a:txBody>
                  <a:tcPr marT="0" marB="0" anchor="ctr">
                    <a:lnL w="38100" cap="flat" cmpd="sng" algn="ctr">
                      <a:solidFill>
                        <a:srgbClr val="0161AB"/>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49172959"/>
                  </a:ext>
                </a:extLst>
              </a:tr>
            </a:tbl>
          </a:graphicData>
        </a:graphic>
      </p:graphicFrame>
      <p:graphicFrame>
        <p:nvGraphicFramePr>
          <p:cNvPr id="2" name="Table 1">
            <a:extLst>
              <a:ext uri="{FF2B5EF4-FFF2-40B4-BE49-F238E27FC236}">
                <a16:creationId xmlns:a16="http://schemas.microsoft.com/office/drawing/2014/main" id="{0D9CC008-C5D4-BAAD-CE5C-F6C6E14366D5}"/>
              </a:ext>
            </a:extLst>
          </p:cNvPr>
          <p:cNvGraphicFramePr>
            <a:graphicFrameLocks noGrp="1"/>
          </p:cNvGraphicFramePr>
          <p:nvPr>
            <p:extLst>
              <p:ext uri="{D42A27DB-BD31-4B8C-83A1-F6EECF244321}">
                <p14:modId xmlns:p14="http://schemas.microsoft.com/office/powerpoint/2010/main" val="190528887"/>
              </p:ext>
            </p:extLst>
          </p:nvPr>
        </p:nvGraphicFramePr>
        <p:xfrm>
          <a:off x="257256" y="1242351"/>
          <a:ext cx="8668512" cy="1919016"/>
        </p:xfrm>
        <a:graphic>
          <a:graphicData uri="http://schemas.openxmlformats.org/drawingml/2006/table">
            <a:tbl>
              <a:tblPr firstRow="1">
                <a:tableStyleId>{5C22544A-7EE6-4342-B048-85BDC9FD1C3A}</a:tableStyleId>
              </a:tblPr>
              <a:tblGrid>
                <a:gridCol w="1828800">
                  <a:extLst>
                    <a:ext uri="{9D8B030D-6E8A-4147-A177-3AD203B41FA5}">
                      <a16:colId xmlns:a16="http://schemas.microsoft.com/office/drawing/2014/main" val="1147291818"/>
                    </a:ext>
                  </a:extLst>
                </a:gridCol>
                <a:gridCol w="402336">
                  <a:extLst>
                    <a:ext uri="{9D8B030D-6E8A-4147-A177-3AD203B41FA5}">
                      <a16:colId xmlns:a16="http://schemas.microsoft.com/office/drawing/2014/main" val="973370512"/>
                    </a:ext>
                  </a:extLst>
                </a:gridCol>
                <a:gridCol w="402336">
                  <a:extLst>
                    <a:ext uri="{9D8B030D-6E8A-4147-A177-3AD203B41FA5}">
                      <a16:colId xmlns:a16="http://schemas.microsoft.com/office/drawing/2014/main" val="2327441085"/>
                    </a:ext>
                  </a:extLst>
                </a:gridCol>
                <a:gridCol w="402336">
                  <a:extLst>
                    <a:ext uri="{9D8B030D-6E8A-4147-A177-3AD203B41FA5}">
                      <a16:colId xmlns:a16="http://schemas.microsoft.com/office/drawing/2014/main" val="2810206202"/>
                    </a:ext>
                  </a:extLst>
                </a:gridCol>
                <a:gridCol w="402336">
                  <a:extLst>
                    <a:ext uri="{9D8B030D-6E8A-4147-A177-3AD203B41FA5}">
                      <a16:colId xmlns:a16="http://schemas.microsoft.com/office/drawing/2014/main" val="1113714539"/>
                    </a:ext>
                  </a:extLst>
                </a:gridCol>
                <a:gridCol w="402336">
                  <a:extLst>
                    <a:ext uri="{9D8B030D-6E8A-4147-A177-3AD203B41FA5}">
                      <a16:colId xmlns:a16="http://schemas.microsoft.com/office/drawing/2014/main" val="868573882"/>
                    </a:ext>
                  </a:extLst>
                </a:gridCol>
                <a:gridCol w="402336">
                  <a:extLst>
                    <a:ext uri="{9D8B030D-6E8A-4147-A177-3AD203B41FA5}">
                      <a16:colId xmlns:a16="http://schemas.microsoft.com/office/drawing/2014/main" val="1180157765"/>
                    </a:ext>
                  </a:extLst>
                </a:gridCol>
                <a:gridCol w="402336">
                  <a:extLst>
                    <a:ext uri="{9D8B030D-6E8A-4147-A177-3AD203B41FA5}">
                      <a16:colId xmlns:a16="http://schemas.microsoft.com/office/drawing/2014/main" val="561300203"/>
                    </a:ext>
                  </a:extLst>
                </a:gridCol>
                <a:gridCol w="402336">
                  <a:extLst>
                    <a:ext uri="{9D8B030D-6E8A-4147-A177-3AD203B41FA5}">
                      <a16:colId xmlns:a16="http://schemas.microsoft.com/office/drawing/2014/main" val="313554991"/>
                    </a:ext>
                  </a:extLst>
                </a:gridCol>
                <a:gridCol w="402336">
                  <a:extLst>
                    <a:ext uri="{9D8B030D-6E8A-4147-A177-3AD203B41FA5}">
                      <a16:colId xmlns:a16="http://schemas.microsoft.com/office/drawing/2014/main" val="2347514572"/>
                    </a:ext>
                  </a:extLst>
                </a:gridCol>
                <a:gridCol w="402336">
                  <a:extLst>
                    <a:ext uri="{9D8B030D-6E8A-4147-A177-3AD203B41FA5}">
                      <a16:colId xmlns:a16="http://schemas.microsoft.com/office/drawing/2014/main" val="3793862785"/>
                    </a:ext>
                  </a:extLst>
                </a:gridCol>
                <a:gridCol w="402336">
                  <a:extLst>
                    <a:ext uri="{9D8B030D-6E8A-4147-A177-3AD203B41FA5}">
                      <a16:colId xmlns:a16="http://schemas.microsoft.com/office/drawing/2014/main" val="2497729940"/>
                    </a:ext>
                  </a:extLst>
                </a:gridCol>
                <a:gridCol w="402336">
                  <a:extLst>
                    <a:ext uri="{9D8B030D-6E8A-4147-A177-3AD203B41FA5}">
                      <a16:colId xmlns:a16="http://schemas.microsoft.com/office/drawing/2014/main" val="808705407"/>
                    </a:ext>
                  </a:extLst>
                </a:gridCol>
                <a:gridCol w="402336">
                  <a:extLst>
                    <a:ext uri="{9D8B030D-6E8A-4147-A177-3AD203B41FA5}">
                      <a16:colId xmlns:a16="http://schemas.microsoft.com/office/drawing/2014/main" val="118827611"/>
                    </a:ext>
                  </a:extLst>
                </a:gridCol>
                <a:gridCol w="402336">
                  <a:extLst>
                    <a:ext uri="{9D8B030D-6E8A-4147-A177-3AD203B41FA5}">
                      <a16:colId xmlns:a16="http://schemas.microsoft.com/office/drawing/2014/main" val="3225919732"/>
                    </a:ext>
                  </a:extLst>
                </a:gridCol>
                <a:gridCol w="402336">
                  <a:extLst>
                    <a:ext uri="{9D8B030D-6E8A-4147-A177-3AD203B41FA5}">
                      <a16:colId xmlns:a16="http://schemas.microsoft.com/office/drawing/2014/main" val="3522139772"/>
                    </a:ext>
                  </a:extLst>
                </a:gridCol>
                <a:gridCol w="402336">
                  <a:extLst>
                    <a:ext uri="{9D8B030D-6E8A-4147-A177-3AD203B41FA5}">
                      <a16:colId xmlns:a16="http://schemas.microsoft.com/office/drawing/2014/main" val="2921648314"/>
                    </a:ext>
                  </a:extLst>
                </a:gridCol>
                <a:gridCol w="402336">
                  <a:extLst>
                    <a:ext uri="{9D8B030D-6E8A-4147-A177-3AD203B41FA5}">
                      <a16:colId xmlns:a16="http://schemas.microsoft.com/office/drawing/2014/main" val="3116785237"/>
                    </a:ext>
                  </a:extLst>
                </a:gridCol>
              </a:tblGrid>
              <a:tr h="0">
                <a:tc>
                  <a:txBody>
                    <a:bodyPr/>
                    <a:lstStyle/>
                    <a:p>
                      <a:pPr algn="l" fontAlgn="ctr"/>
                      <a:endParaRPr lang="en-US" sz="1000" b="1" i="0" u="none" strike="noStrike" dirty="0">
                        <a:solidFill>
                          <a:srgbClr val="FFFFFF"/>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endParaRPr lang="en-US" sz="1000" b="1" i="0" u="none" strike="noStrike" dirty="0">
                        <a:solidFill>
                          <a:schemeClr val="bg1"/>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gridSpan="5">
                  <a:txBody>
                    <a:bodyPr/>
                    <a:lstStyle/>
                    <a:p>
                      <a:pPr algn="ctr" fontAlgn="ctr"/>
                      <a:r>
                        <a:rPr lang="en-US" sz="900" b="1" i="0" u="none" strike="noStrike" dirty="0">
                          <a:solidFill>
                            <a:srgbClr val="FFFFFF"/>
                          </a:solidFill>
                          <a:effectLst/>
                          <a:latin typeface="+mn-lt"/>
                        </a:rPr>
                        <a:t>Region</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fontAlgn="ctr">
                        <a:lnSpc>
                          <a:spcPct val="100000"/>
                        </a:lnSpc>
                      </a:pPr>
                      <a:r>
                        <a:rPr lang="en-US" sz="900" b="1" i="0" u="none" strike="noStrike" dirty="0">
                          <a:solidFill>
                            <a:srgbClr val="FFFFFF"/>
                          </a:solidFill>
                          <a:effectLst/>
                          <a:latin typeface="+mn-lt"/>
                        </a:rPr>
                        <a:t>Sex</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4">
                  <a:txBody>
                    <a:bodyPr/>
                    <a:lstStyle/>
                    <a:p>
                      <a:pPr algn="ctr" fontAlgn="ctr">
                        <a:lnSpc>
                          <a:spcPct val="100000"/>
                        </a:lnSpc>
                      </a:pPr>
                      <a:r>
                        <a:rPr lang="en-US" sz="900" b="1" i="0" u="none" strike="noStrike" dirty="0">
                          <a:solidFill>
                            <a:srgbClr val="FFFFFF"/>
                          </a:solidFill>
                          <a:effectLst/>
                          <a:latin typeface="+mn-lt"/>
                        </a:rPr>
                        <a:t>Age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en-US"/>
                    </a:p>
                  </a:txBody>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gn="ctr" fontAlgn="ctr">
                        <a:lnSpc>
                          <a:spcPct val="100000"/>
                        </a:lnSpc>
                      </a:pPr>
                      <a:r>
                        <a:rPr lang="en-US" sz="900" b="1" i="0" u="none" strike="noStrike" dirty="0">
                          <a:solidFill>
                            <a:srgbClr val="FFFFFF"/>
                          </a:solidFill>
                          <a:effectLst/>
                          <a:latin typeface="+mn-lt"/>
                        </a:rPr>
                        <a:t>Education</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fontAlgn="ctr">
                        <a:lnSpc>
                          <a:spcPct val="100000"/>
                        </a:lnSpc>
                      </a:pPr>
                      <a:r>
                        <a:rPr lang="en-US" sz="900" b="1" i="0" u="none" strike="noStrike" dirty="0">
                          <a:solidFill>
                            <a:srgbClr val="FFFFFF"/>
                          </a:solidFill>
                          <a:effectLst/>
                          <a:latin typeface="+mn-lt"/>
                        </a:rPr>
                        <a:t>Race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07565686"/>
                  </a:ext>
                </a:extLst>
              </a:tr>
              <a:tr h="0">
                <a:tc>
                  <a:txBody>
                    <a:bodyPr/>
                    <a:lstStyle/>
                    <a:p>
                      <a:pPr algn="l" fontAlgn="ctr"/>
                      <a:endParaRPr lang="en-US" sz="1000" b="1" i="0" u="none" strike="noStrike" dirty="0">
                        <a:solidFill>
                          <a:srgbClr val="FFFFFF"/>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marL="0" marR="0" lvl="0" indent="0" algn="ctr" defTabSz="924282" rtl="0" eaLnBrk="1" fontAlgn="ctr" latinLnBrk="0" hangingPunct="1">
                        <a:lnSpc>
                          <a:spcPct val="80000"/>
                        </a:lnSpc>
                        <a:spcBef>
                          <a:spcPts val="0"/>
                        </a:spcBef>
                        <a:spcAft>
                          <a:spcPts val="0"/>
                        </a:spcAft>
                        <a:buClrTx/>
                        <a:buSzTx/>
                        <a:buFontTx/>
                        <a:buNone/>
                        <a:tabLst/>
                        <a:defRPr/>
                      </a:pPr>
                      <a:r>
                        <a:rPr lang="en-US" sz="900" b="1" i="0" u="none" strike="noStrike" dirty="0">
                          <a:solidFill>
                            <a:schemeClr val="bg1"/>
                          </a:solidFill>
                          <a:effectLst/>
                          <a:latin typeface="+mn-lt"/>
                        </a:rPr>
                        <a:t>Total</a:t>
                      </a: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Van Coastal</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Fraser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Island</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Interior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North</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Male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Female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Gen Z</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Millennial</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Gen X</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Boomer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HS or Less</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Some PostSec</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Univ Grad</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White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Non- White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00206986"/>
                  </a:ext>
                </a:extLst>
              </a:tr>
              <a:tr h="182880">
                <a:tc>
                  <a:txBody>
                    <a:bodyPr/>
                    <a:lstStyle/>
                    <a:p>
                      <a:pPr marL="61913" indent="-61913" algn="l" fontAlgn="ctr"/>
                      <a:r>
                        <a:rPr lang="en-US" sz="900" b="0" u="none" strike="noStrike" dirty="0">
                          <a:effectLst/>
                          <a:latin typeface="+mn-lt"/>
                        </a:rPr>
                        <a:t>Sample Size</a:t>
                      </a:r>
                      <a:endParaRPr lang="en-US" sz="900" b="0" i="0" u="none" strike="noStrike" dirty="0">
                        <a:effectLst/>
                        <a:latin typeface="+mn-lt"/>
                      </a:endParaRPr>
                    </a:p>
                  </a:txBody>
                  <a:tcPr marL="7158" marR="7158" marT="7158" marB="9144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1,200</a:t>
                      </a:r>
                    </a:p>
                  </a:txBody>
                  <a:tcPr marL="7620" marR="7620" marT="762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240</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426</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214</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194</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53</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555</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630</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147</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373</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317</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363</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282</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507</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411</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776</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289</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4258415"/>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I’m very familiar with it</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5096741"/>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I’m somewhat familiar with it</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5527799"/>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   I’ve heard of it, but I don’t know much</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40%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35%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35%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37%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5921022"/>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I’ve never heard of it</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4495635"/>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Not sure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7143889"/>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Familiar</a:t>
                      </a:r>
                    </a:p>
                  </a:txBody>
                  <a:tcPr marL="7620" marR="7620" marT="762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81627882"/>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Aware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71%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74%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47047453"/>
                  </a:ext>
                </a:extLst>
              </a:tr>
            </a:tbl>
          </a:graphicData>
        </a:graphic>
      </p:graphicFrame>
      <p:sp>
        <p:nvSpPr>
          <p:cNvPr id="5" name="TextBox 4">
            <a:extLst>
              <a:ext uri="{FF2B5EF4-FFF2-40B4-BE49-F238E27FC236}">
                <a16:creationId xmlns:a16="http://schemas.microsoft.com/office/drawing/2014/main" id="{D1116939-8C47-1728-AAC3-F3B966681CD2}"/>
              </a:ext>
            </a:extLst>
          </p:cNvPr>
          <p:cNvSpPr txBox="1"/>
          <p:nvPr/>
        </p:nvSpPr>
        <p:spPr>
          <a:xfrm>
            <a:off x="6938175" y="3226930"/>
            <a:ext cx="985526" cy="138499"/>
          </a:xfrm>
          <a:prstGeom prst="rect">
            <a:avLst/>
          </a:prstGeom>
          <a:solidFill>
            <a:schemeClr val="accent6">
              <a:lumMod val="40000"/>
              <a:lumOff val="60000"/>
            </a:schemeClr>
          </a:solidFill>
        </p:spPr>
        <p:txBody>
          <a:bodyPr vert="horz" wrap="none" lIns="45720" tIns="0" rIns="45720" bIns="0" rtlCol="0">
            <a:spAutoFit/>
          </a:bodyPr>
          <a:lstStyle/>
          <a:p>
            <a:pPr marL="4763"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22223"/>
                </a:solidFill>
                <a:effectLst/>
                <a:uLnTx/>
                <a:uFillTx/>
                <a:latin typeface="Calibri"/>
                <a:ea typeface="+mn-ea"/>
                <a:cs typeface="+mn-cs"/>
              </a:rPr>
              <a:t>Statistically higher</a:t>
            </a:r>
          </a:p>
        </p:txBody>
      </p:sp>
      <p:sp>
        <p:nvSpPr>
          <p:cNvPr id="6" name="TextBox 5">
            <a:extLst>
              <a:ext uri="{FF2B5EF4-FFF2-40B4-BE49-F238E27FC236}">
                <a16:creationId xmlns:a16="http://schemas.microsoft.com/office/drawing/2014/main" id="{2AF8974A-0B3B-419E-3E30-D2B9900CDA9B}"/>
              </a:ext>
            </a:extLst>
          </p:cNvPr>
          <p:cNvSpPr txBox="1"/>
          <p:nvPr/>
        </p:nvSpPr>
        <p:spPr>
          <a:xfrm>
            <a:off x="7925013" y="3226930"/>
            <a:ext cx="955069" cy="138499"/>
          </a:xfrm>
          <a:prstGeom prst="rect">
            <a:avLst/>
          </a:prstGeom>
          <a:solidFill>
            <a:schemeClr val="bg1">
              <a:lumMod val="85000"/>
            </a:schemeClr>
          </a:solidFill>
        </p:spPr>
        <p:txBody>
          <a:bodyPr vert="horz" wrap="none" lIns="45720" tIns="0" rIns="45720" bIns="0" rtlCol="0">
            <a:spAutoFit/>
          </a:bodyPr>
          <a:lstStyle/>
          <a:p>
            <a:pPr marL="4763"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22223"/>
                </a:solidFill>
                <a:effectLst/>
                <a:uLnTx/>
                <a:uFillTx/>
                <a:latin typeface="Calibri"/>
                <a:ea typeface="+mn-ea"/>
                <a:cs typeface="+mn-cs"/>
              </a:rPr>
              <a:t>Statistically lower</a:t>
            </a:r>
          </a:p>
        </p:txBody>
      </p:sp>
    </p:spTree>
    <p:extLst>
      <p:ext uri="{BB962C8B-B14F-4D97-AF65-F5344CB8AC3E}">
        <p14:creationId xmlns:p14="http://schemas.microsoft.com/office/powerpoint/2010/main" val="1968682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8EEC3-68E5-EC79-C41F-36418FA7727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1E24D7B-AE0D-D9DA-307B-5DEEB8776628}"/>
              </a:ext>
            </a:extLst>
          </p:cNvPr>
          <p:cNvSpPr>
            <a:spLocks noGrp="1"/>
          </p:cNvSpPr>
          <p:nvPr>
            <p:ph type="title"/>
          </p:nvPr>
        </p:nvSpPr>
        <p:spPr>
          <a:xfrm>
            <a:off x="257256" y="229800"/>
            <a:ext cx="8646971" cy="249299"/>
          </a:xfrm>
        </p:spPr>
        <p:txBody>
          <a:bodyPr/>
          <a:lstStyle/>
          <a:p>
            <a:r>
              <a:rPr lang="en-US" sz="1800" dirty="0"/>
              <a:t>Support for Amendment Banning Public Drug Use and Possession</a:t>
            </a:r>
            <a:endParaRPr lang="en-US" sz="1400" dirty="0"/>
          </a:p>
        </p:txBody>
      </p:sp>
      <p:sp>
        <p:nvSpPr>
          <p:cNvPr id="12" name="Text Placeholder 11">
            <a:extLst>
              <a:ext uri="{FF2B5EF4-FFF2-40B4-BE49-F238E27FC236}">
                <a16:creationId xmlns:a16="http://schemas.microsoft.com/office/drawing/2014/main" id="{CB6B2060-12E0-5B51-1441-817F27B245BC}"/>
              </a:ext>
            </a:extLst>
          </p:cNvPr>
          <p:cNvSpPr>
            <a:spLocks noGrp="1"/>
          </p:cNvSpPr>
          <p:nvPr>
            <p:ph type="body" sz="quarter" idx="16"/>
          </p:nvPr>
        </p:nvSpPr>
        <p:spPr/>
        <p:txBody>
          <a:bodyPr>
            <a:noAutofit/>
          </a:bodyPr>
          <a:lstStyle/>
          <a:p>
            <a:pPr marL="344488" indent="-344488"/>
            <a:r>
              <a:rPr lang="en-US" sz="900" dirty="0"/>
              <a:t>Q11.	</a:t>
            </a:r>
            <a:r>
              <a:rPr lang="en-US" sz="900" i="1" dirty="0"/>
              <a:t>Please indicate your level of support for the following statement: “I support the decriminalization policy amendment banning public drug use”</a:t>
            </a:r>
          </a:p>
          <a:p>
            <a:pPr marL="344488" indent="-344488"/>
            <a:r>
              <a:rPr lang="en-US" sz="900" dirty="0"/>
              <a:t>Base: All respondents (n=1,200)</a:t>
            </a:r>
          </a:p>
        </p:txBody>
      </p:sp>
      <p:graphicFrame>
        <p:nvGraphicFramePr>
          <p:cNvPr id="15" name="Table 14">
            <a:extLst>
              <a:ext uri="{FF2B5EF4-FFF2-40B4-BE49-F238E27FC236}">
                <a16:creationId xmlns:a16="http://schemas.microsoft.com/office/drawing/2014/main" id="{5A138588-B41C-5269-ABBC-DA6648C68331}"/>
              </a:ext>
            </a:extLst>
          </p:cNvPr>
          <p:cNvGraphicFramePr>
            <a:graphicFrameLocks noGrp="1"/>
          </p:cNvGraphicFramePr>
          <p:nvPr>
            <p:extLst>
              <p:ext uri="{D42A27DB-BD31-4B8C-83A1-F6EECF244321}">
                <p14:modId xmlns:p14="http://schemas.microsoft.com/office/powerpoint/2010/main" val="1972216129"/>
              </p:ext>
            </p:extLst>
          </p:nvPr>
        </p:nvGraphicFramePr>
        <p:xfrm>
          <a:off x="257258" y="541203"/>
          <a:ext cx="8229600" cy="27432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985240127"/>
                    </a:ext>
                  </a:extLst>
                </a:gridCol>
              </a:tblGrid>
              <a:tr h="182880">
                <a:tc>
                  <a:txBody>
                    <a:bodyPr/>
                    <a:lstStyle/>
                    <a:p>
                      <a:pPr>
                        <a:lnSpc>
                          <a:spcPct val="90000"/>
                        </a:lnSpc>
                        <a:spcAft>
                          <a:spcPts val="300"/>
                        </a:spcAft>
                      </a:pPr>
                      <a:r>
                        <a:rPr lang="en-US" sz="1000" b="0" dirty="0">
                          <a:solidFill>
                            <a:srgbClr val="58595B"/>
                          </a:solidFill>
                        </a:rPr>
                        <a:t>Six-in-ten (60%) British Columbians agree they support the decriminalization policy amendment banning public drug use. Only one-in-ten (11%) disagree with the amendment, while two-in-ten (20%) are neutral.</a:t>
                      </a:r>
                    </a:p>
                  </a:txBody>
                  <a:tcPr marT="0" marB="0" anchor="ctr">
                    <a:lnL w="38100" cap="flat" cmpd="sng" algn="ctr">
                      <a:solidFill>
                        <a:srgbClr val="0161AB"/>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49172959"/>
                  </a:ext>
                </a:extLst>
              </a:tr>
            </a:tbl>
          </a:graphicData>
        </a:graphic>
      </p:graphicFrame>
      <p:graphicFrame>
        <p:nvGraphicFramePr>
          <p:cNvPr id="3" name="Chart Placeholder 5">
            <a:extLst>
              <a:ext uri="{FF2B5EF4-FFF2-40B4-BE49-F238E27FC236}">
                <a16:creationId xmlns:a16="http://schemas.microsoft.com/office/drawing/2014/main" id="{F00EB1B7-92C3-D0C0-FAEA-DF937C1FC4E0}"/>
              </a:ext>
            </a:extLst>
          </p:cNvPr>
          <p:cNvGraphicFramePr>
            <a:graphicFrameLocks/>
          </p:cNvGraphicFramePr>
          <p:nvPr>
            <p:extLst>
              <p:ext uri="{D42A27DB-BD31-4B8C-83A1-F6EECF244321}">
                <p14:modId xmlns:p14="http://schemas.microsoft.com/office/powerpoint/2010/main" val="961960306"/>
              </p:ext>
            </p:extLst>
          </p:nvPr>
        </p:nvGraphicFramePr>
        <p:xfrm>
          <a:off x="257258" y="1332541"/>
          <a:ext cx="7772400"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2" name="Straight Connector 1">
            <a:extLst>
              <a:ext uri="{FF2B5EF4-FFF2-40B4-BE49-F238E27FC236}">
                <a16:creationId xmlns:a16="http://schemas.microsoft.com/office/drawing/2014/main" id="{9A2C5FF0-3DD8-0A1D-D5DC-258054B8D726}"/>
              </a:ext>
            </a:extLst>
          </p:cNvPr>
          <p:cNvCxnSpPr>
            <a:cxnSpLocks/>
          </p:cNvCxnSpPr>
          <p:nvPr/>
        </p:nvCxnSpPr>
        <p:spPr>
          <a:xfrm>
            <a:off x="4517139" y="1439202"/>
            <a:ext cx="0" cy="594360"/>
          </a:xfrm>
          <a:prstGeom prst="line">
            <a:avLst/>
          </a:prstGeom>
          <a:ln w="19050">
            <a:solidFill>
              <a:srgbClr val="0070C0"/>
            </a:solidFill>
            <a:headEnd type="oval" w="lg" len="lg"/>
          </a:ln>
        </p:spPr>
        <p:style>
          <a:lnRef idx="1">
            <a:schemeClr val="accent1"/>
          </a:lnRef>
          <a:fillRef idx="0">
            <a:schemeClr val="accent1"/>
          </a:fillRef>
          <a:effectRef idx="0">
            <a:schemeClr val="accent1"/>
          </a:effectRef>
          <a:fontRef idx="minor">
            <a:schemeClr val="tx1"/>
          </a:fontRef>
        </p:style>
      </p:cxnSp>
      <p:sp>
        <p:nvSpPr>
          <p:cNvPr id="4" name="TextBox 1">
            <a:extLst>
              <a:ext uri="{FF2B5EF4-FFF2-40B4-BE49-F238E27FC236}">
                <a16:creationId xmlns:a16="http://schemas.microsoft.com/office/drawing/2014/main" id="{B860B457-2610-3B13-CFCB-1CB36DA78DC4}"/>
              </a:ext>
            </a:extLst>
          </p:cNvPr>
          <p:cNvSpPr txBox="1"/>
          <p:nvPr/>
        </p:nvSpPr>
        <p:spPr>
          <a:xfrm>
            <a:off x="4598004" y="1579416"/>
            <a:ext cx="319062" cy="313932"/>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t>Agree</a:t>
            </a:r>
          </a:p>
          <a:p>
            <a:pPr algn="ctr"/>
            <a:r>
              <a:rPr lang="en-US" sz="900" b="1" dirty="0"/>
              <a:t>60%</a:t>
            </a:r>
          </a:p>
        </p:txBody>
      </p:sp>
      <p:cxnSp>
        <p:nvCxnSpPr>
          <p:cNvPr id="5" name="Straight Connector 4">
            <a:extLst>
              <a:ext uri="{FF2B5EF4-FFF2-40B4-BE49-F238E27FC236}">
                <a16:creationId xmlns:a16="http://schemas.microsoft.com/office/drawing/2014/main" id="{8B765620-0979-26A6-5BD4-1F4B379FE340}"/>
              </a:ext>
            </a:extLst>
          </p:cNvPr>
          <p:cNvCxnSpPr>
            <a:cxnSpLocks/>
          </p:cNvCxnSpPr>
          <p:nvPr/>
        </p:nvCxnSpPr>
        <p:spPr>
          <a:xfrm>
            <a:off x="2979654" y="2656438"/>
            <a:ext cx="0" cy="594360"/>
          </a:xfrm>
          <a:prstGeom prst="line">
            <a:avLst/>
          </a:prstGeom>
          <a:ln w="19050">
            <a:solidFill>
              <a:srgbClr val="FF0000"/>
            </a:solidFill>
            <a:headEnd type="oval" w="lg" len="lg"/>
          </a:ln>
        </p:spPr>
        <p:style>
          <a:lnRef idx="1">
            <a:schemeClr val="accent1"/>
          </a:lnRef>
          <a:fillRef idx="0">
            <a:schemeClr val="accent1"/>
          </a:fillRef>
          <a:effectRef idx="0">
            <a:schemeClr val="accent1"/>
          </a:effectRef>
          <a:fontRef idx="minor">
            <a:schemeClr val="tx1"/>
          </a:fontRef>
        </p:style>
      </p:cxnSp>
      <p:sp>
        <p:nvSpPr>
          <p:cNvPr id="6" name="TextBox 1">
            <a:extLst>
              <a:ext uri="{FF2B5EF4-FFF2-40B4-BE49-F238E27FC236}">
                <a16:creationId xmlns:a16="http://schemas.microsoft.com/office/drawing/2014/main" id="{A77880A1-7531-DE22-CED9-6D6E161802EB}"/>
              </a:ext>
            </a:extLst>
          </p:cNvPr>
          <p:cNvSpPr txBox="1"/>
          <p:nvPr/>
        </p:nvSpPr>
        <p:spPr>
          <a:xfrm>
            <a:off x="3045472" y="2796652"/>
            <a:ext cx="453715" cy="313932"/>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t>Disagree</a:t>
            </a:r>
          </a:p>
          <a:p>
            <a:pPr algn="ctr"/>
            <a:r>
              <a:rPr lang="en-US" sz="900" b="1" dirty="0"/>
              <a:t>11%</a:t>
            </a:r>
          </a:p>
        </p:txBody>
      </p:sp>
    </p:spTree>
    <p:extLst>
      <p:ext uri="{BB962C8B-B14F-4D97-AF65-F5344CB8AC3E}">
        <p14:creationId xmlns:p14="http://schemas.microsoft.com/office/powerpoint/2010/main" val="2451033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255135" y="229800"/>
            <a:ext cx="8654595" cy="249299"/>
          </a:xfrm>
        </p:spPr>
        <p:txBody>
          <a:bodyPr/>
          <a:lstStyle/>
          <a:p>
            <a:r>
              <a:rPr lang="en-US" sz="1800" dirty="0"/>
              <a:t>Consent Text at Introduction</a:t>
            </a:r>
          </a:p>
        </p:txBody>
      </p:sp>
      <p:sp>
        <p:nvSpPr>
          <p:cNvPr id="12" name="Text Placeholder 14"/>
          <p:cNvSpPr txBox="1">
            <a:spLocks/>
          </p:cNvSpPr>
          <p:nvPr/>
        </p:nvSpPr>
        <p:spPr>
          <a:xfrm>
            <a:off x="4743940" y="985534"/>
            <a:ext cx="4114800" cy="3657600"/>
          </a:xfrm>
          <a:prstGeom prst="rect">
            <a:avLst/>
          </a:prstGeom>
        </p:spPr>
        <p:txBody>
          <a:bodyPr vert="horz" lIns="0" tIns="0" rIns="0" bIns="0" rtlCol="0">
            <a:noAutofit/>
          </a:bodyPr>
          <a:lstStyle>
            <a:lvl1pPr marL="176213" indent="-176213" algn="l" defTabSz="924282" rtl="0" eaLnBrk="1" latinLnBrk="0" hangingPunct="1">
              <a:lnSpc>
                <a:spcPct val="100000"/>
              </a:lnSpc>
              <a:spcBef>
                <a:spcPts val="900"/>
              </a:spcBef>
              <a:spcAft>
                <a:spcPts val="0"/>
              </a:spcAft>
              <a:buFont typeface="Arial" panose="020B0604020202020204" pitchFamily="34" charset="0"/>
              <a:buChar char="•"/>
              <a:defRPr sz="1400" kern="1200" cap="none" baseline="0">
                <a:solidFill>
                  <a:schemeClr val="tx1"/>
                </a:solidFill>
                <a:latin typeface="+mn-lt"/>
                <a:ea typeface="+mn-ea"/>
                <a:cs typeface="+mn-cs"/>
              </a:defRPr>
            </a:lvl1pPr>
            <a:lvl2pPr marL="476250" indent="-166688" algn="l" defTabSz="924282" rtl="0" eaLnBrk="1" latinLnBrk="0" hangingPunct="1">
              <a:lnSpc>
                <a:spcPct val="100000"/>
              </a:lnSpc>
              <a:spcBef>
                <a:spcPts val="300"/>
              </a:spcBef>
              <a:spcAft>
                <a:spcPts val="0"/>
              </a:spcAft>
              <a:buFont typeface="Arial" panose="020B0604020202020204" pitchFamily="34" charset="0"/>
              <a:buChar char="–"/>
              <a:tabLst/>
              <a:defRPr sz="1200" kern="1200">
                <a:solidFill>
                  <a:schemeClr val="tx1"/>
                </a:solidFill>
                <a:latin typeface="+mn-lt"/>
                <a:ea typeface="+mn-ea"/>
                <a:cs typeface="+mn-cs"/>
              </a:defRPr>
            </a:lvl2pPr>
            <a:lvl3pPr marL="692150" indent="-177800" algn="l" defTabSz="924282" rtl="0" eaLnBrk="1" latinLnBrk="0" hangingPunct="1">
              <a:lnSpc>
                <a:spcPct val="100000"/>
              </a:lnSpc>
              <a:spcBef>
                <a:spcPts val="200"/>
              </a:spcBef>
              <a:spcAft>
                <a:spcPts val="0"/>
              </a:spcAft>
              <a:buSzPct val="85000"/>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968375" indent="-174625"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TextBox 3">
            <a:extLst>
              <a:ext uri="{FF2B5EF4-FFF2-40B4-BE49-F238E27FC236}">
                <a16:creationId xmlns:a16="http://schemas.microsoft.com/office/drawing/2014/main" id="{1A0BB43E-2473-7195-4CF0-3B162C9BB6DD}"/>
              </a:ext>
            </a:extLst>
          </p:cNvPr>
          <p:cNvSpPr txBox="1"/>
          <p:nvPr/>
        </p:nvSpPr>
        <p:spPr>
          <a:xfrm>
            <a:off x="497114" y="909756"/>
            <a:ext cx="8149771" cy="3477875"/>
          </a:xfrm>
          <a:prstGeom prst="rect">
            <a:avLst/>
          </a:prstGeom>
          <a:noFill/>
        </p:spPr>
        <p:txBody>
          <a:bodyPr wrap="square">
            <a:spAutoFit/>
          </a:bodyPr>
          <a:lstStyle/>
          <a:p>
            <a:pPr>
              <a:spcAft>
                <a:spcPts val="600"/>
              </a:spcAft>
            </a:pPr>
            <a:r>
              <a:rPr lang="en-US" sz="1400" i="1" dirty="0"/>
              <a:t>The following questions are being asked on behalf of the Ontario Node of the Canadian Research Initiative in Substance Matters (CRISM), based out of the Centre for Addiction and Mental Health (CAMH).  These questions aim to explore the general public’s perceptions of the decriminalization of illicit drugs in British Columbia. Questions will ask about your familiarity of the policy, political orientation, level of support or opposition to the policy, perceptions of community safety, and opinions on how the policy may affect various factors. </a:t>
            </a:r>
          </a:p>
          <a:p>
            <a:pPr>
              <a:spcAft>
                <a:spcPts val="600"/>
              </a:spcAft>
            </a:pPr>
            <a:r>
              <a:rPr lang="en-US" sz="1400" i="1" dirty="0"/>
              <a:t>It is your choice whether you decide to answer these questions or not. While the research team doesn’t expect significant physical or mental risks associated with study participation, some participants may be reluctant to describe their perspectives. You do not have to answer any questions you do not feel comfortable with. The information learned may help inform public health policy making regarding the decriminalization of illicit substances.  </a:t>
            </a:r>
          </a:p>
          <a:p>
            <a:pPr>
              <a:spcAft>
                <a:spcPts val="600"/>
              </a:spcAft>
            </a:pPr>
            <a:r>
              <a:rPr lang="en-US" sz="1400" i="1" dirty="0"/>
              <a:t>If you have questions about this study, you can talk to the researcher who is in charge of the study at CAMH: Cayley Russell (Email: OCRINTProject@camh.ca). If you have questions about your rights as a participant or about ethical aspects of this study, you can talk to the CAMH Chair of the Research Ethics Board (REB) at 416-535-8501 ext. 36798.</a:t>
            </a:r>
          </a:p>
        </p:txBody>
      </p:sp>
    </p:spTree>
    <p:extLst>
      <p:ext uri="{BB962C8B-B14F-4D97-AF65-F5344CB8AC3E}">
        <p14:creationId xmlns:p14="http://schemas.microsoft.com/office/powerpoint/2010/main" val="2610797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14546-87DF-14EF-38A8-F69E144CA31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25CD441-4073-6577-8E8D-DF5472888B30}"/>
              </a:ext>
            </a:extLst>
          </p:cNvPr>
          <p:cNvSpPr>
            <a:spLocks noGrp="1"/>
          </p:cNvSpPr>
          <p:nvPr>
            <p:ph type="title"/>
          </p:nvPr>
        </p:nvSpPr>
        <p:spPr>
          <a:xfrm>
            <a:off x="257256" y="229800"/>
            <a:ext cx="8646971" cy="249299"/>
          </a:xfrm>
        </p:spPr>
        <p:txBody>
          <a:bodyPr/>
          <a:lstStyle/>
          <a:p>
            <a:r>
              <a:rPr lang="en-US" sz="1800" dirty="0"/>
              <a:t>Support for Amendment Banning Public Drug Use and Possession by Demos</a:t>
            </a:r>
            <a:endParaRPr lang="en-US" sz="1400" dirty="0"/>
          </a:p>
        </p:txBody>
      </p:sp>
      <p:sp>
        <p:nvSpPr>
          <p:cNvPr id="12" name="Text Placeholder 11">
            <a:extLst>
              <a:ext uri="{FF2B5EF4-FFF2-40B4-BE49-F238E27FC236}">
                <a16:creationId xmlns:a16="http://schemas.microsoft.com/office/drawing/2014/main" id="{A16C5C14-2601-71CD-57B7-40399D2C3C07}"/>
              </a:ext>
            </a:extLst>
          </p:cNvPr>
          <p:cNvSpPr>
            <a:spLocks noGrp="1"/>
          </p:cNvSpPr>
          <p:nvPr>
            <p:ph type="body" sz="quarter" idx="16"/>
          </p:nvPr>
        </p:nvSpPr>
        <p:spPr/>
        <p:txBody>
          <a:bodyPr>
            <a:noAutofit/>
          </a:bodyPr>
          <a:lstStyle/>
          <a:p>
            <a:pPr marL="344488" indent="-344488"/>
            <a:r>
              <a:rPr lang="en-US" sz="900" dirty="0"/>
              <a:t>Q11.	</a:t>
            </a:r>
            <a:r>
              <a:rPr lang="en-US" sz="900" i="1" dirty="0"/>
              <a:t>Please indicate your level of support for the following statement: “I support the decriminalization policy amendment banning public drug use”</a:t>
            </a:r>
          </a:p>
          <a:p>
            <a:pPr marL="344488" indent="-344488"/>
            <a:r>
              <a:rPr lang="en-US" sz="900" dirty="0"/>
              <a:t>Base: All respondents (n=1,200)</a:t>
            </a:r>
          </a:p>
        </p:txBody>
      </p:sp>
      <p:graphicFrame>
        <p:nvGraphicFramePr>
          <p:cNvPr id="15" name="Table 14">
            <a:extLst>
              <a:ext uri="{FF2B5EF4-FFF2-40B4-BE49-F238E27FC236}">
                <a16:creationId xmlns:a16="http://schemas.microsoft.com/office/drawing/2014/main" id="{C24764A8-9DF1-85FA-DF4B-9A723D8C8F07}"/>
              </a:ext>
            </a:extLst>
          </p:cNvPr>
          <p:cNvGraphicFramePr>
            <a:graphicFrameLocks noGrp="1"/>
          </p:cNvGraphicFramePr>
          <p:nvPr>
            <p:extLst>
              <p:ext uri="{D42A27DB-BD31-4B8C-83A1-F6EECF244321}">
                <p14:modId xmlns:p14="http://schemas.microsoft.com/office/powerpoint/2010/main" val="539196131"/>
              </p:ext>
            </p:extLst>
          </p:nvPr>
        </p:nvGraphicFramePr>
        <p:xfrm>
          <a:off x="257258" y="541203"/>
          <a:ext cx="8229600" cy="27432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985240127"/>
                    </a:ext>
                  </a:extLst>
                </a:gridCol>
              </a:tblGrid>
              <a:tr h="182880">
                <a:tc>
                  <a:txBody>
                    <a:bodyPr/>
                    <a:lstStyle/>
                    <a:p>
                      <a:pPr>
                        <a:lnSpc>
                          <a:spcPct val="90000"/>
                        </a:lnSpc>
                        <a:spcAft>
                          <a:spcPts val="300"/>
                        </a:spcAft>
                      </a:pPr>
                      <a:r>
                        <a:rPr lang="en-US" sz="1000" b="0" dirty="0">
                          <a:solidFill>
                            <a:srgbClr val="58595B"/>
                          </a:solidFill>
                        </a:rPr>
                        <a:t>Support for the amendment banning public drug use and possession is higher among boomers and Interior health region residents, but above a majority level among all segments.</a:t>
                      </a:r>
                    </a:p>
                  </a:txBody>
                  <a:tcPr marT="0" marB="0" anchor="ctr">
                    <a:lnL w="38100" cap="flat" cmpd="sng" algn="ctr">
                      <a:solidFill>
                        <a:srgbClr val="0161AB"/>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49172959"/>
                  </a:ext>
                </a:extLst>
              </a:tr>
            </a:tbl>
          </a:graphicData>
        </a:graphic>
      </p:graphicFrame>
      <p:graphicFrame>
        <p:nvGraphicFramePr>
          <p:cNvPr id="8" name="Table 7">
            <a:extLst>
              <a:ext uri="{FF2B5EF4-FFF2-40B4-BE49-F238E27FC236}">
                <a16:creationId xmlns:a16="http://schemas.microsoft.com/office/drawing/2014/main" id="{3CFB5486-B6BF-EB3D-BCF6-65E45A5EBE1F}"/>
              </a:ext>
            </a:extLst>
          </p:cNvPr>
          <p:cNvGraphicFramePr>
            <a:graphicFrameLocks noGrp="1"/>
          </p:cNvGraphicFramePr>
          <p:nvPr>
            <p:extLst>
              <p:ext uri="{D42A27DB-BD31-4B8C-83A1-F6EECF244321}">
                <p14:modId xmlns:p14="http://schemas.microsoft.com/office/powerpoint/2010/main" val="2393832775"/>
              </p:ext>
            </p:extLst>
          </p:nvPr>
        </p:nvGraphicFramePr>
        <p:xfrm>
          <a:off x="257256" y="1242351"/>
          <a:ext cx="8668512" cy="2101896"/>
        </p:xfrm>
        <a:graphic>
          <a:graphicData uri="http://schemas.openxmlformats.org/drawingml/2006/table">
            <a:tbl>
              <a:tblPr firstRow="1">
                <a:tableStyleId>{5C22544A-7EE6-4342-B048-85BDC9FD1C3A}</a:tableStyleId>
              </a:tblPr>
              <a:tblGrid>
                <a:gridCol w="1828800">
                  <a:extLst>
                    <a:ext uri="{9D8B030D-6E8A-4147-A177-3AD203B41FA5}">
                      <a16:colId xmlns:a16="http://schemas.microsoft.com/office/drawing/2014/main" val="1147291818"/>
                    </a:ext>
                  </a:extLst>
                </a:gridCol>
                <a:gridCol w="402336">
                  <a:extLst>
                    <a:ext uri="{9D8B030D-6E8A-4147-A177-3AD203B41FA5}">
                      <a16:colId xmlns:a16="http://schemas.microsoft.com/office/drawing/2014/main" val="973370512"/>
                    </a:ext>
                  </a:extLst>
                </a:gridCol>
                <a:gridCol w="402336">
                  <a:extLst>
                    <a:ext uri="{9D8B030D-6E8A-4147-A177-3AD203B41FA5}">
                      <a16:colId xmlns:a16="http://schemas.microsoft.com/office/drawing/2014/main" val="2327441085"/>
                    </a:ext>
                  </a:extLst>
                </a:gridCol>
                <a:gridCol w="402336">
                  <a:extLst>
                    <a:ext uri="{9D8B030D-6E8A-4147-A177-3AD203B41FA5}">
                      <a16:colId xmlns:a16="http://schemas.microsoft.com/office/drawing/2014/main" val="2810206202"/>
                    </a:ext>
                  </a:extLst>
                </a:gridCol>
                <a:gridCol w="402336">
                  <a:extLst>
                    <a:ext uri="{9D8B030D-6E8A-4147-A177-3AD203B41FA5}">
                      <a16:colId xmlns:a16="http://schemas.microsoft.com/office/drawing/2014/main" val="1113714539"/>
                    </a:ext>
                  </a:extLst>
                </a:gridCol>
                <a:gridCol w="402336">
                  <a:extLst>
                    <a:ext uri="{9D8B030D-6E8A-4147-A177-3AD203B41FA5}">
                      <a16:colId xmlns:a16="http://schemas.microsoft.com/office/drawing/2014/main" val="868573882"/>
                    </a:ext>
                  </a:extLst>
                </a:gridCol>
                <a:gridCol w="402336">
                  <a:extLst>
                    <a:ext uri="{9D8B030D-6E8A-4147-A177-3AD203B41FA5}">
                      <a16:colId xmlns:a16="http://schemas.microsoft.com/office/drawing/2014/main" val="1180157765"/>
                    </a:ext>
                  </a:extLst>
                </a:gridCol>
                <a:gridCol w="402336">
                  <a:extLst>
                    <a:ext uri="{9D8B030D-6E8A-4147-A177-3AD203B41FA5}">
                      <a16:colId xmlns:a16="http://schemas.microsoft.com/office/drawing/2014/main" val="561300203"/>
                    </a:ext>
                  </a:extLst>
                </a:gridCol>
                <a:gridCol w="402336">
                  <a:extLst>
                    <a:ext uri="{9D8B030D-6E8A-4147-A177-3AD203B41FA5}">
                      <a16:colId xmlns:a16="http://schemas.microsoft.com/office/drawing/2014/main" val="313554991"/>
                    </a:ext>
                  </a:extLst>
                </a:gridCol>
                <a:gridCol w="402336">
                  <a:extLst>
                    <a:ext uri="{9D8B030D-6E8A-4147-A177-3AD203B41FA5}">
                      <a16:colId xmlns:a16="http://schemas.microsoft.com/office/drawing/2014/main" val="2347514572"/>
                    </a:ext>
                  </a:extLst>
                </a:gridCol>
                <a:gridCol w="402336">
                  <a:extLst>
                    <a:ext uri="{9D8B030D-6E8A-4147-A177-3AD203B41FA5}">
                      <a16:colId xmlns:a16="http://schemas.microsoft.com/office/drawing/2014/main" val="3793862785"/>
                    </a:ext>
                  </a:extLst>
                </a:gridCol>
                <a:gridCol w="402336">
                  <a:extLst>
                    <a:ext uri="{9D8B030D-6E8A-4147-A177-3AD203B41FA5}">
                      <a16:colId xmlns:a16="http://schemas.microsoft.com/office/drawing/2014/main" val="2497729940"/>
                    </a:ext>
                  </a:extLst>
                </a:gridCol>
                <a:gridCol w="402336">
                  <a:extLst>
                    <a:ext uri="{9D8B030D-6E8A-4147-A177-3AD203B41FA5}">
                      <a16:colId xmlns:a16="http://schemas.microsoft.com/office/drawing/2014/main" val="808705407"/>
                    </a:ext>
                  </a:extLst>
                </a:gridCol>
                <a:gridCol w="402336">
                  <a:extLst>
                    <a:ext uri="{9D8B030D-6E8A-4147-A177-3AD203B41FA5}">
                      <a16:colId xmlns:a16="http://schemas.microsoft.com/office/drawing/2014/main" val="118827611"/>
                    </a:ext>
                  </a:extLst>
                </a:gridCol>
                <a:gridCol w="402336">
                  <a:extLst>
                    <a:ext uri="{9D8B030D-6E8A-4147-A177-3AD203B41FA5}">
                      <a16:colId xmlns:a16="http://schemas.microsoft.com/office/drawing/2014/main" val="3225919732"/>
                    </a:ext>
                  </a:extLst>
                </a:gridCol>
                <a:gridCol w="402336">
                  <a:extLst>
                    <a:ext uri="{9D8B030D-6E8A-4147-A177-3AD203B41FA5}">
                      <a16:colId xmlns:a16="http://schemas.microsoft.com/office/drawing/2014/main" val="3522139772"/>
                    </a:ext>
                  </a:extLst>
                </a:gridCol>
                <a:gridCol w="402336">
                  <a:extLst>
                    <a:ext uri="{9D8B030D-6E8A-4147-A177-3AD203B41FA5}">
                      <a16:colId xmlns:a16="http://schemas.microsoft.com/office/drawing/2014/main" val="2921648314"/>
                    </a:ext>
                  </a:extLst>
                </a:gridCol>
                <a:gridCol w="402336">
                  <a:extLst>
                    <a:ext uri="{9D8B030D-6E8A-4147-A177-3AD203B41FA5}">
                      <a16:colId xmlns:a16="http://schemas.microsoft.com/office/drawing/2014/main" val="3116785237"/>
                    </a:ext>
                  </a:extLst>
                </a:gridCol>
              </a:tblGrid>
              <a:tr h="0">
                <a:tc>
                  <a:txBody>
                    <a:bodyPr/>
                    <a:lstStyle/>
                    <a:p>
                      <a:pPr algn="l" fontAlgn="ctr"/>
                      <a:endParaRPr lang="en-US" sz="1000" b="1" i="0" u="none" strike="noStrike" dirty="0">
                        <a:solidFill>
                          <a:srgbClr val="FFFFFF"/>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endParaRPr lang="en-US" sz="1000" b="1" i="0" u="none" strike="noStrike" dirty="0">
                        <a:solidFill>
                          <a:schemeClr val="bg1"/>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gridSpan="5">
                  <a:txBody>
                    <a:bodyPr/>
                    <a:lstStyle/>
                    <a:p>
                      <a:pPr algn="ctr" fontAlgn="ctr"/>
                      <a:r>
                        <a:rPr lang="en-US" sz="900" b="1" i="0" u="none" strike="noStrike" dirty="0">
                          <a:solidFill>
                            <a:srgbClr val="FFFFFF"/>
                          </a:solidFill>
                          <a:effectLst/>
                          <a:latin typeface="+mn-lt"/>
                        </a:rPr>
                        <a:t>Region</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fontAlgn="ctr">
                        <a:lnSpc>
                          <a:spcPct val="100000"/>
                        </a:lnSpc>
                      </a:pPr>
                      <a:r>
                        <a:rPr lang="en-US" sz="900" b="1" i="0" u="none" strike="noStrike" dirty="0">
                          <a:solidFill>
                            <a:srgbClr val="FFFFFF"/>
                          </a:solidFill>
                          <a:effectLst/>
                          <a:latin typeface="+mn-lt"/>
                        </a:rPr>
                        <a:t>Sex</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4">
                  <a:txBody>
                    <a:bodyPr/>
                    <a:lstStyle/>
                    <a:p>
                      <a:pPr algn="ctr" fontAlgn="ctr">
                        <a:lnSpc>
                          <a:spcPct val="100000"/>
                        </a:lnSpc>
                      </a:pPr>
                      <a:r>
                        <a:rPr lang="en-US" sz="900" b="1" i="0" u="none" strike="noStrike" dirty="0">
                          <a:solidFill>
                            <a:srgbClr val="FFFFFF"/>
                          </a:solidFill>
                          <a:effectLst/>
                          <a:latin typeface="+mn-lt"/>
                        </a:rPr>
                        <a:t>Age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en-US"/>
                    </a:p>
                  </a:txBody>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gn="ctr" fontAlgn="ctr">
                        <a:lnSpc>
                          <a:spcPct val="100000"/>
                        </a:lnSpc>
                      </a:pPr>
                      <a:r>
                        <a:rPr lang="en-US" sz="900" b="1" i="0" u="none" strike="noStrike" dirty="0">
                          <a:solidFill>
                            <a:srgbClr val="FFFFFF"/>
                          </a:solidFill>
                          <a:effectLst/>
                          <a:latin typeface="+mn-lt"/>
                        </a:rPr>
                        <a:t>Education</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fontAlgn="ctr">
                        <a:lnSpc>
                          <a:spcPct val="100000"/>
                        </a:lnSpc>
                      </a:pPr>
                      <a:r>
                        <a:rPr lang="en-US" sz="900" b="1" i="0" u="none" strike="noStrike" dirty="0">
                          <a:solidFill>
                            <a:srgbClr val="FFFFFF"/>
                          </a:solidFill>
                          <a:effectLst/>
                          <a:latin typeface="+mn-lt"/>
                        </a:rPr>
                        <a:t>Race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07565686"/>
                  </a:ext>
                </a:extLst>
              </a:tr>
              <a:tr h="0">
                <a:tc>
                  <a:txBody>
                    <a:bodyPr/>
                    <a:lstStyle/>
                    <a:p>
                      <a:pPr algn="l" fontAlgn="ctr"/>
                      <a:endParaRPr lang="en-US" sz="1000" b="1" i="0" u="none" strike="noStrike" dirty="0">
                        <a:solidFill>
                          <a:srgbClr val="FFFFFF"/>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marL="0" marR="0" lvl="0" indent="0" algn="ctr" defTabSz="924282" rtl="0" eaLnBrk="1" fontAlgn="ctr" latinLnBrk="0" hangingPunct="1">
                        <a:lnSpc>
                          <a:spcPct val="80000"/>
                        </a:lnSpc>
                        <a:spcBef>
                          <a:spcPts val="0"/>
                        </a:spcBef>
                        <a:spcAft>
                          <a:spcPts val="0"/>
                        </a:spcAft>
                        <a:buClrTx/>
                        <a:buSzTx/>
                        <a:buFontTx/>
                        <a:buNone/>
                        <a:tabLst/>
                        <a:defRPr/>
                      </a:pPr>
                      <a:r>
                        <a:rPr lang="en-US" sz="900" b="1" i="0" u="none" strike="noStrike" dirty="0">
                          <a:solidFill>
                            <a:schemeClr val="bg1"/>
                          </a:solidFill>
                          <a:effectLst/>
                          <a:latin typeface="+mn-lt"/>
                        </a:rPr>
                        <a:t>Total</a:t>
                      </a: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Van Coastal</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Fraser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Island</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Interior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North</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Male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Female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Gen Z</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Millennial</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Gen X</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Boomer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HS or Less</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Some PostSec</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Univ Grad</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White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Non- White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00206986"/>
                  </a:ext>
                </a:extLst>
              </a:tr>
              <a:tr h="182880">
                <a:tc>
                  <a:txBody>
                    <a:bodyPr/>
                    <a:lstStyle/>
                    <a:p>
                      <a:pPr marL="61913" indent="-61913" algn="l" fontAlgn="ctr"/>
                      <a:r>
                        <a:rPr lang="en-US" sz="900" b="0" u="none" strike="noStrike" dirty="0">
                          <a:effectLst/>
                          <a:latin typeface="+mn-lt"/>
                        </a:rPr>
                        <a:t>Sample Size</a:t>
                      </a:r>
                      <a:endParaRPr lang="en-US" sz="900" b="0" i="0" u="none" strike="noStrike" dirty="0">
                        <a:effectLst/>
                        <a:latin typeface="+mn-lt"/>
                      </a:endParaRPr>
                    </a:p>
                  </a:txBody>
                  <a:tcPr marL="7158" marR="7158" marT="7158" marB="9144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1,200</a:t>
                      </a:r>
                    </a:p>
                  </a:txBody>
                  <a:tcPr marL="7620" marR="7620" marT="762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240</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426</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214</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194</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53</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555</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630</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147</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373</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317</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363</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282</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507</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411</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776</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289</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4258415"/>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Strongly agree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30%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34%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31%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5096741"/>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Agree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37%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35%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8533511"/>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Neither agree or disagree (neutral)</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34667057"/>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Disagree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1763858"/>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Strongly disagree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5527799"/>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Not sure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5921022"/>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Agree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54%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62%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4495635"/>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Disagree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7143889"/>
                  </a:ext>
                </a:extLst>
              </a:tr>
            </a:tbl>
          </a:graphicData>
        </a:graphic>
      </p:graphicFrame>
      <p:sp>
        <p:nvSpPr>
          <p:cNvPr id="10" name="TextBox 9">
            <a:extLst>
              <a:ext uri="{FF2B5EF4-FFF2-40B4-BE49-F238E27FC236}">
                <a16:creationId xmlns:a16="http://schemas.microsoft.com/office/drawing/2014/main" id="{927FF9E5-5003-26EB-6816-AF0A0C96D0A1}"/>
              </a:ext>
            </a:extLst>
          </p:cNvPr>
          <p:cNvSpPr txBox="1"/>
          <p:nvPr/>
        </p:nvSpPr>
        <p:spPr>
          <a:xfrm>
            <a:off x="6938175" y="3409802"/>
            <a:ext cx="985526" cy="138499"/>
          </a:xfrm>
          <a:prstGeom prst="rect">
            <a:avLst/>
          </a:prstGeom>
          <a:solidFill>
            <a:schemeClr val="accent6">
              <a:lumMod val="40000"/>
              <a:lumOff val="60000"/>
            </a:schemeClr>
          </a:solidFill>
        </p:spPr>
        <p:txBody>
          <a:bodyPr vert="horz" wrap="none" lIns="45720" tIns="0" rIns="45720" bIns="0" rtlCol="0">
            <a:spAutoFit/>
          </a:bodyPr>
          <a:lstStyle/>
          <a:p>
            <a:pPr marL="4763"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22223"/>
                </a:solidFill>
                <a:effectLst/>
                <a:uLnTx/>
                <a:uFillTx/>
                <a:latin typeface="Calibri"/>
                <a:ea typeface="+mn-ea"/>
                <a:cs typeface="+mn-cs"/>
              </a:rPr>
              <a:t>Statistically higher</a:t>
            </a:r>
          </a:p>
        </p:txBody>
      </p:sp>
      <p:sp>
        <p:nvSpPr>
          <p:cNvPr id="11" name="TextBox 10">
            <a:extLst>
              <a:ext uri="{FF2B5EF4-FFF2-40B4-BE49-F238E27FC236}">
                <a16:creationId xmlns:a16="http://schemas.microsoft.com/office/drawing/2014/main" id="{1D4AC48A-CCCB-048C-9293-AE4EC29F84FB}"/>
              </a:ext>
            </a:extLst>
          </p:cNvPr>
          <p:cNvSpPr txBox="1"/>
          <p:nvPr/>
        </p:nvSpPr>
        <p:spPr>
          <a:xfrm>
            <a:off x="7925013" y="3409802"/>
            <a:ext cx="955069" cy="138499"/>
          </a:xfrm>
          <a:prstGeom prst="rect">
            <a:avLst/>
          </a:prstGeom>
          <a:solidFill>
            <a:schemeClr val="bg1">
              <a:lumMod val="85000"/>
            </a:schemeClr>
          </a:solidFill>
        </p:spPr>
        <p:txBody>
          <a:bodyPr vert="horz" wrap="none" lIns="45720" tIns="0" rIns="45720" bIns="0" rtlCol="0">
            <a:spAutoFit/>
          </a:bodyPr>
          <a:lstStyle/>
          <a:p>
            <a:pPr marL="4763"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22223"/>
                </a:solidFill>
                <a:effectLst/>
                <a:uLnTx/>
                <a:uFillTx/>
                <a:latin typeface="Calibri"/>
                <a:ea typeface="+mn-ea"/>
                <a:cs typeface="+mn-cs"/>
              </a:rPr>
              <a:t>Statistically lower</a:t>
            </a:r>
          </a:p>
        </p:txBody>
      </p:sp>
    </p:spTree>
    <p:extLst>
      <p:ext uri="{BB962C8B-B14F-4D97-AF65-F5344CB8AC3E}">
        <p14:creationId xmlns:p14="http://schemas.microsoft.com/office/powerpoint/2010/main" val="2992623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E8451-E67A-6333-B228-37AE6A39CD1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1D8504A-94EA-2252-FA2A-644808131B1E}"/>
              </a:ext>
            </a:extLst>
          </p:cNvPr>
          <p:cNvSpPr>
            <a:spLocks noGrp="1"/>
          </p:cNvSpPr>
          <p:nvPr>
            <p:ph type="title"/>
          </p:nvPr>
        </p:nvSpPr>
        <p:spPr>
          <a:xfrm>
            <a:off x="257256" y="229800"/>
            <a:ext cx="8646971" cy="249299"/>
          </a:xfrm>
        </p:spPr>
        <p:txBody>
          <a:bodyPr/>
          <a:lstStyle/>
          <a:p>
            <a:r>
              <a:rPr lang="en-US" sz="1800" dirty="0"/>
              <a:t>Impact of Public Use Amendment on Support for Decriminalization</a:t>
            </a:r>
            <a:endParaRPr lang="en-US" sz="1400" dirty="0"/>
          </a:p>
        </p:txBody>
      </p:sp>
      <p:sp>
        <p:nvSpPr>
          <p:cNvPr id="12" name="Text Placeholder 11">
            <a:extLst>
              <a:ext uri="{FF2B5EF4-FFF2-40B4-BE49-F238E27FC236}">
                <a16:creationId xmlns:a16="http://schemas.microsoft.com/office/drawing/2014/main" id="{D0887290-0019-DA7C-522A-5966A62C3473}"/>
              </a:ext>
            </a:extLst>
          </p:cNvPr>
          <p:cNvSpPr>
            <a:spLocks noGrp="1"/>
          </p:cNvSpPr>
          <p:nvPr>
            <p:ph type="body" sz="quarter" idx="16"/>
          </p:nvPr>
        </p:nvSpPr>
        <p:spPr/>
        <p:txBody>
          <a:bodyPr>
            <a:noAutofit/>
          </a:bodyPr>
          <a:lstStyle/>
          <a:p>
            <a:pPr marL="344488" indent="-344488"/>
            <a:r>
              <a:rPr lang="en-US" sz="900" dirty="0"/>
              <a:t>Q12.	</a:t>
            </a:r>
            <a:r>
              <a:rPr lang="en-US" sz="900" i="1" dirty="0"/>
              <a:t>Has the decriminalization policy amendment banning public drug use affected your level of support for decriminalization?</a:t>
            </a:r>
          </a:p>
          <a:p>
            <a:pPr marL="344488" indent="-344488"/>
            <a:r>
              <a:rPr lang="en-US" sz="900" dirty="0"/>
              <a:t>Base: All respondents (n=1,200)</a:t>
            </a:r>
          </a:p>
        </p:txBody>
      </p:sp>
      <p:graphicFrame>
        <p:nvGraphicFramePr>
          <p:cNvPr id="15" name="Table 14">
            <a:extLst>
              <a:ext uri="{FF2B5EF4-FFF2-40B4-BE49-F238E27FC236}">
                <a16:creationId xmlns:a16="http://schemas.microsoft.com/office/drawing/2014/main" id="{8389B778-4793-1DDD-DC99-E26EBDD02D19}"/>
              </a:ext>
            </a:extLst>
          </p:cNvPr>
          <p:cNvGraphicFramePr>
            <a:graphicFrameLocks noGrp="1"/>
          </p:cNvGraphicFramePr>
          <p:nvPr>
            <p:extLst>
              <p:ext uri="{D42A27DB-BD31-4B8C-83A1-F6EECF244321}">
                <p14:modId xmlns:p14="http://schemas.microsoft.com/office/powerpoint/2010/main" val="1567853143"/>
              </p:ext>
            </p:extLst>
          </p:nvPr>
        </p:nvGraphicFramePr>
        <p:xfrm>
          <a:off x="257258" y="541203"/>
          <a:ext cx="8229600" cy="27432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985240127"/>
                    </a:ext>
                  </a:extLst>
                </a:gridCol>
              </a:tblGrid>
              <a:tr h="182880">
                <a:tc>
                  <a:txBody>
                    <a:bodyPr/>
                    <a:lstStyle/>
                    <a:p>
                      <a:pPr>
                        <a:lnSpc>
                          <a:spcPct val="90000"/>
                        </a:lnSpc>
                        <a:spcAft>
                          <a:spcPts val="300"/>
                        </a:spcAft>
                      </a:pPr>
                      <a:r>
                        <a:rPr lang="en-US" sz="1000" b="0" dirty="0">
                          <a:solidFill>
                            <a:srgbClr val="58595B"/>
                          </a:solidFill>
                        </a:rPr>
                        <a:t>A majority (54%) of BC residents say the amendment banning public drug use has not impacted their level of support for decriminalization. The amendment has done slightly more to increase support (18%) than decrease support (13%) for decriminalization.</a:t>
                      </a:r>
                    </a:p>
                  </a:txBody>
                  <a:tcPr marT="0" marB="0" anchor="ctr">
                    <a:lnL w="38100" cap="flat" cmpd="sng" algn="ctr">
                      <a:solidFill>
                        <a:srgbClr val="0161AB"/>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49172959"/>
                  </a:ext>
                </a:extLst>
              </a:tr>
            </a:tbl>
          </a:graphicData>
        </a:graphic>
      </p:graphicFrame>
      <p:graphicFrame>
        <p:nvGraphicFramePr>
          <p:cNvPr id="3" name="Chart Placeholder 5">
            <a:extLst>
              <a:ext uri="{FF2B5EF4-FFF2-40B4-BE49-F238E27FC236}">
                <a16:creationId xmlns:a16="http://schemas.microsoft.com/office/drawing/2014/main" id="{0AB3FC48-F0B9-4E57-B35D-3B991C8CAC98}"/>
              </a:ext>
            </a:extLst>
          </p:cNvPr>
          <p:cNvGraphicFramePr>
            <a:graphicFrameLocks/>
          </p:cNvGraphicFramePr>
          <p:nvPr>
            <p:extLst>
              <p:ext uri="{D42A27DB-BD31-4B8C-83A1-F6EECF244321}">
                <p14:modId xmlns:p14="http://schemas.microsoft.com/office/powerpoint/2010/main" val="3882946027"/>
              </p:ext>
            </p:extLst>
          </p:nvPr>
        </p:nvGraphicFramePr>
        <p:xfrm>
          <a:off x="257258" y="1332541"/>
          <a:ext cx="7772400"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2" name="Straight Connector 1">
            <a:extLst>
              <a:ext uri="{FF2B5EF4-FFF2-40B4-BE49-F238E27FC236}">
                <a16:creationId xmlns:a16="http://schemas.microsoft.com/office/drawing/2014/main" id="{734CA444-4AC6-5142-B273-6B5E123DF08F}"/>
              </a:ext>
            </a:extLst>
          </p:cNvPr>
          <p:cNvCxnSpPr>
            <a:cxnSpLocks/>
          </p:cNvCxnSpPr>
          <p:nvPr/>
        </p:nvCxnSpPr>
        <p:spPr>
          <a:xfrm>
            <a:off x="3186427" y="1439202"/>
            <a:ext cx="0" cy="594360"/>
          </a:xfrm>
          <a:prstGeom prst="line">
            <a:avLst/>
          </a:prstGeom>
          <a:ln w="19050">
            <a:solidFill>
              <a:srgbClr val="0070C0"/>
            </a:solidFill>
            <a:headEnd type="oval" w="lg" len="lg"/>
          </a:ln>
        </p:spPr>
        <p:style>
          <a:lnRef idx="1">
            <a:schemeClr val="accent1"/>
          </a:lnRef>
          <a:fillRef idx="0">
            <a:schemeClr val="accent1"/>
          </a:fillRef>
          <a:effectRef idx="0">
            <a:schemeClr val="accent1"/>
          </a:effectRef>
          <a:fontRef idx="minor">
            <a:schemeClr val="tx1"/>
          </a:fontRef>
        </p:style>
      </p:cxnSp>
      <p:sp>
        <p:nvSpPr>
          <p:cNvPr id="4" name="TextBox 1">
            <a:extLst>
              <a:ext uri="{FF2B5EF4-FFF2-40B4-BE49-F238E27FC236}">
                <a16:creationId xmlns:a16="http://schemas.microsoft.com/office/drawing/2014/main" id="{724D1501-0D01-45CB-0EC8-C21BCF54D94E}"/>
              </a:ext>
            </a:extLst>
          </p:cNvPr>
          <p:cNvSpPr txBox="1"/>
          <p:nvPr/>
        </p:nvSpPr>
        <p:spPr>
          <a:xfrm>
            <a:off x="3257696" y="1537866"/>
            <a:ext cx="501804" cy="397032"/>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80000"/>
              </a:lnSpc>
            </a:pPr>
            <a:r>
              <a:rPr lang="en-US" sz="900" b="1" dirty="0"/>
              <a:t>Increased</a:t>
            </a:r>
          </a:p>
          <a:p>
            <a:pPr algn="ctr">
              <a:lnSpc>
                <a:spcPct val="80000"/>
              </a:lnSpc>
            </a:pPr>
            <a:r>
              <a:rPr lang="en-US" sz="900" b="1" dirty="0"/>
              <a:t>Support</a:t>
            </a:r>
          </a:p>
          <a:p>
            <a:pPr algn="ctr"/>
            <a:r>
              <a:rPr lang="en-US" sz="900" b="1" dirty="0"/>
              <a:t>18%</a:t>
            </a:r>
          </a:p>
        </p:txBody>
      </p:sp>
      <p:cxnSp>
        <p:nvCxnSpPr>
          <p:cNvPr id="5" name="Straight Connector 4">
            <a:extLst>
              <a:ext uri="{FF2B5EF4-FFF2-40B4-BE49-F238E27FC236}">
                <a16:creationId xmlns:a16="http://schemas.microsoft.com/office/drawing/2014/main" id="{3F25B60B-8667-A174-01BF-221CD12636D9}"/>
              </a:ext>
            </a:extLst>
          </p:cNvPr>
          <p:cNvCxnSpPr>
            <a:cxnSpLocks/>
          </p:cNvCxnSpPr>
          <p:nvPr/>
        </p:nvCxnSpPr>
        <p:spPr>
          <a:xfrm>
            <a:off x="2704593" y="2656438"/>
            <a:ext cx="0" cy="594360"/>
          </a:xfrm>
          <a:prstGeom prst="line">
            <a:avLst/>
          </a:prstGeom>
          <a:ln w="19050">
            <a:solidFill>
              <a:srgbClr val="FF0000"/>
            </a:solidFill>
            <a:headEnd type="oval" w="lg" len="lg"/>
          </a:ln>
        </p:spPr>
        <p:style>
          <a:lnRef idx="1">
            <a:schemeClr val="accent1"/>
          </a:lnRef>
          <a:fillRef idx="0">
            <a:schemeClr val="accent1"/>
          </a:fillRef>
          <a:effectRef idx="0">
            <a:schemeClr val="accent1"/>
          </a:effectRef>
          <a:fontRef idx="minor">
            <a:schemeClr val="tx1"/>
          </a:fontRef>
        </p:style>
      </p:cxnSp>
      <p:sp>
        <p:nvSpPr>
          <p:cNvPr id="6" name="TextBox 1">
            <a:extLst>
              <a:ext uri="{FF2B5EF4-FFF2-40B4-BE49-F238E27FC236}">
                <a16:creationId xmlns:a16="http://schemas.microsoft.com/office/drawing/2014/main" id="{2A6B6D00-77CA-FDE0-B73D-B61E290C8882}"/>
              </a:ext>
            </a:extLst>
          </p:cNvPr>
          <p:cNvSpPr txBox="1"/>
          <p:nvPr/>
        </p:nvSpPr>
        <p:spPr>
          <a:xfrm>
            <a:off x="2787404" y="2755102"/>
            <a:ext cx="538673" cy="397032"/>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80000"/>
              </a:lnSpc>
            </a:pPr>
            <a:r>
              <a:rPr lang="en-US" sz="900" b="1" dirty="0"/>
              <a:t>Decreased</a:t>
            </a:r>
          </a:p>
          <a:p>
            <a:pPr algn="ctr">
              <a:lnSpc>
                <a:spcPct val="80000"/>
              </a:lnSpc>
            </a:pPr>
            <a:r>
              <a:rPr lang="en-US" sz="900" b="1" dirty="0"/>
              <a:t>Support</a:t>
            </a:r>
          </a:p>
          <a:p>
            <a:pPr algn="ctr"/>
            <a:r>
              <a:rPr lang="en-US" sz="900" b="1" dirty="0"/>
              <a:t>13%</a:t>
            </a:r>
          </a:p>
        </p:txBody>
      </p:sp>
    </p:spTree>
    <p:extLst>
      <p:ext uri="{BB962C8B-B14F-4D97-AF65-F5344CB8AC3E}">
        <p14:creationId xmlns:p14="http://schemas.microsoft.com/office/powerpoint/2010/main" val="1908191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86C99-D5A3-5232-5AF5-069FE48A00A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E65817F-801E-3002-4C55-275CC7B8BB91}"/>
              </a:ext>
            </a:extLst>
          </p:cNvPr>
          <p:cNvSpPr>
            <a:spLocks noGrp="1"/>
          </p:cNvSpPr>
          <p:nvPr>
            <p:ph type="title"/>
          </p:nvPr>
        </p:nvSpPr>
        <p:spPr>
          <a:xfrm>
            <a:off x="257256" y="229800"/>
            <a:ext cx="8646971" cy="249299"/>
          </a:xfrm>
        </p:spPr>
        <p:txBody>
          <a:bodyPr/>
          <a:lstStyle/>
          <a:p>
            <a:r>
              <a:rPr lang="en-US" sz="1800" dirty="0"/>
              <a:t>Impact of Public Use Amendment on Support for Decriminalization by Demos</a:t>
            </a:r>
            <a:endParaRPr lang="en-US" sz="1400" dirty="0"/>
          </a:p>
        </p:txBody>
      </p:sp>
      <p:sp>
        <p:nvSpPr>
          <p:cNvPr id="12" name="Text Placeholder 11">
            <a:extLst>
              <a:ext uri="{FF2B5EF4-FFF2-40B4-BE49-F238E27FC236}">
                <a16:creationId xmlns:a16="http://schemas.microsoft.com/office/drawing/2014/main" id="{557066AC-49C7-8C96-1269-F966743EC689}"/>
              </a:ext>
            </a:extLst>
          </p:cNvPr>
          <p:cNvSpPr>
            <a:spLocks noGrp="1"/>
          </p:cNvSpPr>
          <p:nvPr>
            <p:ph type="body" sz="quarter" idx="16"/>
          </p:nvPr>
        </p:nvSpPr>
        <p:spPr/>
        <p:txBody>
          <a:bodyPr>
            <a:noAutofit/>
          </a:bodyPr>
          <a:lstStyle/>
          <a:p>
            <a:pPr marL="344488" indent="-344488"/>
            <a:r>
              <a:rPr lang="en-US" sz="900" dirty="0"/>
              <a:t>Q12.	</a:t>
            </a:r>
            <a:r>
              <a:rPr lang="en-US" sz="900" i="1" dirty="0"/>
              <a:t>Has the decriminalization policy amendment banning public drug use affected your level of support for decriminalization?</a:t>
            </a:r>
          </a:p>
          <a:p>
            <a:pPr marL="344488" indent="-344488"/>
            <a:r>
              <a:rPr lang="en-US" sz="900" dirty="0"/>
              <a:t>Base: All respondents (n=1,200)</a:t>
            </a:r>
          </a:p>
        </p:txBody>
      </p:sp>
      <p:graphicFrame>
        <p:nvGraphicFramePr>
          <p:cNvPr id="15" name="Table 14">
            <a:extLst>
              <a:ext uri="{FF2B5EF4-FFF2-40B4-BE49-F238E27FC236}">
                <a16:creationId xmlns:a16="http://schemas.microsoft.com/office/drawing/2014/main" id="{05FF3D85-080A-49F4-B97E-A2E624CEFF39}"/>
              </a:ext>
            </a:extLst>
          </p:cNvPr>
          <p:cNvGraphicFramePr>
            <a:graphicFrameLocks noGrp="1"/>
          </p:cNvGraphicFramePr>
          <p:nvPr>
            <p:extLst>
              <p:ext uri="{D42A27DB-BD31-4B8C-83A1-F6EECF244321}">
                <p14:modId xmlns:p14="http://schemas.microsoft.com/office/powerpoint/2010/main" val="1117384137"/>
              </p:ext>
            </p:extLst>
          </p:nvPr>
        </p:nvGraphicFramePr>
        <p:xfrm>
          <a:off x="257258" y="541203"/>
          <a:ext cx="8229600" cy="27432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985240127"/>
                    </a:ext>
                  </a:extLst>
                </a:gridCol>
              </a:tblGrid>
              <a:tr h="182880">
                <a:tc>
                  <a:txBody>
                    <a:bodyPr/>
                    <a:lstStyle/>
                    <a:p>
                      <a:pPr>
                        <a:lnSpc>
                          <a:spcPct val="90000"/>
                        </a:lnSpc>
                        <a:spcAft>
                          <a:spcPts val="300"/>
                        </a:spcAft>
                      </a:pPr>
                      <a:r>
                        <a:rPr lang="en-US" sz="1000" b="0" dirty="0">
                          <a:solidFill>
                            <a:srgbClr val="58595B"/>
                          </a:solidFill>
                        </a:rPr>
                        <a:t>Younger residents, non-white residents and university graduates are the most likely to say the public use amendment has increased their level of support for decriminalization. </a:t>
                      </a:r>
                    </a:p>
                  </a:txBody>
                  <a:tcPr marT="0" marB="0" anchor="ctr">
                    <a:lnL w="38100" cap="flat" cmpd="sng" algn="ctr">
                      <a:solidFill>
                        <a:srgbClr val="0161AB"/>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49172959"/>
                  </a:ext>
                </a:extLst>
              </a:tr>
            </a:tbl>
          </a:graphicData>
        </a:graphic>
      </p:graphicFrame>
      <p:graphicFrame>
        <p:nvGraphicFramePr>
          <p:cNvPr id="8" name="Table 7">
            <a:extLst>
              <a:ext uri="{FF2B5EF4-FFF2-40B4-BE49-F238E27FC236}">
                <a16:creationId xmlns:a16="http://schemas.microsoft.com/office/drawing/2014/main" id="{A8EB58E3-009A-F0A2-6855-59746EEF4D77}"/>
              </a:ext>
            </a:extLst>
          </p:cNvPr>
          <p:cNvGraphicFramePr>
            <a:graphicFrameLocks noGrp="1"/>
          </p:cNvGraphicFramePr>
          <p:nvPr>
            <p:extLst>
              <p:ext uri="{D42A27DB-BD31-4B8C-83A1-F6EECF244321}">
                <p14:modId xmlns:p14="http://schemas.microsoft.com/office/powerpoint/2010/main" val="2938340527"/>
              </p:ext>
            </p:extLst>
          </p:nvPr>
        </p:nvGraphicFramePr>
        <p:xfrm>
          <a:off x="257256" y="1242351"/>
          <a:ext cx="8668512" cy="2101896"/>
        </p:xfrm>
        <a:graphic>
          <a:graphicData uri="http://schemas.openxmlformats.org/drawingml/2006/table">
            <a:tbl>
              <a:tblPr firstRow="1">
                <a:tableStyleId>{5C22544A-7EE6-4342-B048-85BDC9FD1C3A}</a:tableStyleId>
              </a:tblPr>
              <a:tblGrid>
                <a:gridCol w="1828800">
                  <a:extLst>
                    <a:ext uri="{9D8B030D-6E8A-4147-A177-3AD203B41FA5}">
                      <a16:colId xmlns:a16="http://schemas.microsoft.com/office/drawing/2014/main" val="1147291818"/>
                    </a:ext>
                  </a:extLst>
                </a:gridCol>
                <a:gridCol w="402336">
                  <a:extLst>
                    <a:ext uri="{9D8B030D-6E8A-4147-A177-3AD203B41FA5}">
                      <a16:colId xmlns:a16="http://schemas.microsoft.com/office/drawing/2014/main" val="973370512"/>
                    </a:ext>
                  </a:extLst>
                </a:gridCol>
                <a:gridCol w="402336">
                  <a:extLst>
                    <a:ext uri="{9D8B030D-6E8A-4147-A177-3AD203B41FA5}">
                      <a16:colId xmlns:a16="http://schemas.microsoft.com/office/drawing/2014/main" val="2327441085"/>
                    </a:ext>
                  </a:extLst>
                </a:gridCol>
                <a:gridCol w="402336">
                  <a:extLst>
                    <a:ext uri="{9D8B030D-6E8A-4147-A177-3AD203B41FA5}">
                      <a16:colId xmlns:a16="http://schemas.microsoft.com/office/drawing/2014/main" val="2810206202"/>
                    </a:ext>
                  </a:extLst>
                </a:gridCol>
                <a:gridCol w="402336">
                  <a:extLst>
                    <a:ext uri="{9D8B030D-6E8A-4147-A177-3AD203B41FA5}">
                      <a16:colId xmlns:a16="http://schemas.microsoft.com/office/drawing/2014/main" val="1113714539"/>
                    </a:ext>
                  </a:extLst>
                </a:gridCol>
                <a:gridCol w="402336">
                  <a:extLst>
                    <a:ext uri="{9D8B030D-6E8A-4147-A177-3AD203B41FA5}">
                      <a16:colId xmlns:a16="http://schemas.microsoft.com/office/drawing/2014/main" val="868573882"/>
                    </a:ext>
                  </a:extLst>
                </a:gridCol>
                <a:gridCol w="402336">
                  <a:extLst>
                    <a:ext uri="{9D8B030D-6E8A-4147-A177-3AD203B41FA5}">
                      <a16:colId xmlns:a16="http://schemas.microsoft.com/office/drawing/2014/main" val="1180157765"/>
                    </a:ext>
                  </a:extLst>
                </a:gridCol>
                <a:gridCol w="402336">
                  <a:extLst>
                    <a:ext uri="{9D8B030D-6E8A-4147-A177-3AD203B41FA5}">
                      <a16:colId xmlns:a16="http://schemas.microsoft.com/office/drawing/2014/main" val="561300203"/>
                    </a:ext>
                  </a:extLst>
                </a:gridCol>
                <a:gridCol w="402336">
                  <a:extLst>
                    <a:ext uri="{9D8B030D-6E8A-4147-A177-3AD203B41FA5}">
                      <a16:colId xmlns:a16="http://schemas.microsoft.com/office/drawing/2014/main" val="313554991"/>
                    </a:ext>
                  </a:extLst>
                </a:gridCol>
                <a:gridCol w="402336">
                  <a:extLst>
                    <a:ext uri="{9D8B030D-6E8A-4147-A177-3AD203B41FA5}">
                      <a16:colId xmlns:a16="http://schemas.microsoft.com/office/drawing/2014/main" val="2347514572"/>
                    </a:ext>
                  </a:extLst>
                </a:gridCol>
                <a:gridCol w="402336">
                  <a:extLst>
                    <a:ext uri="{9D8B030D-6E8A-4147-A177-3AD203B41FA5}">
                      <a16:colId xmlns:a16="http://schemas.microsoft.com/office/drawing/2014/main" val="3793862785"/>
                    </a:ext>
                  </a:extLst>
                </a:gridCol>
                <a:gridCol w="402336">
                  <a:extLst>
                    <a:ext uri="{9D8B030D-6E8A-4147-A177-3AD203B41FA5}">
                      <a16:colId xmlns:a16="http://schemas.microsoft.com/office/drawing/2014/main" val="2497729940"/>
                    </a:ext>
                  </a:extLst>
                </a:gridCol>
                <a:gridCol w="402336">
                  <a:extLst>
                    <a:ext uri="{9D8B030D-6E8A-4147-A177-3AD203B41FA5}">
                      <a16:colId xmlns:a16="http://schemas.microsoft.com/office/drawing/2014/main" val="808705407"/>
                    </a:ext>
                  </a:extLst>
                </a:gridCol>
                <a:gridCol w="402336">
                  <a:extLst>
                    <a:ext uri="{9D8B030D-6E8A-4147-A177-3AD203B41FA5}">
                      <a16:colId xmlns:a16="http://schemas.microsoft.com/office/drawing/2014/main" val="118827611"/>
                    </a:ext>
                  </a:extLst>
                </a:gridCol>
                <a:gridCol w="402336">
                  <a:extLst>
                    <a:ext uri="{9D8B030D-6E8A-4147-A177-3AD203B41FA5}">
                      <a16:colId xmlns:a16="http://schemas.microsoft.com/office/drawing/2014/main" val="3225919732"/>
                    </a:ext>
                  </a:extLst>
                </a:gridCol>
                <a:gridCol w="402336">
                  <a:extLst>
                    <a:ext uri="{9D8B030D-6E8A-4147-A177-3AD203B41FA5}">
                      <a16:colId xmlns:a16="http://schemas.microsoft.com/office/drawing/2014/main" val="3522139772"/>
                    </a:ext>
                  </a:extLst>
                </a:gridCol>
                <a:gridCol w="402336">
                  <a:extLst>
                    <a:ext uri="{9D8B030D-6E8A-4147-A177-3AD203B41FA5}">
                      <a16:colId xmlns:a16="http://schemas.microsoft.com/office/drawing/2014/main" val="2921648314"/>
                    </a:ext>
                  </a:extLst>
                </a:gridCol>
                <a:gridCol w="402336">
                  <a:extLst>
                    <a:ext uri="{9D8B030D-6E8A-4147-A177-3AD203B41FA5}">
                      <a16:colId xmlns:a16="http://schemas.microsoft.com/office/drawing/2014/main" val="3116785237"/>
                    </a:ext>
                  </a:extLst>
                </a:gridCol>
              </a:tblGrid>
              <a:tr h="0">
                <a:tc>
                  <a:txBody>
                    <a:bodyPr/>
                    <a:lstStyle/>
                    <a:p>
                      <a:pPr algn="l" fontAlgn="ctr"/>
                      <a:endParaRPr lang="en-US" sz="1000" b="1" i="0" u="none" strike="noStrike" dirty="0">
                        <a:solidFill>
                          <a:srgbClr val="FFFFFF"/>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endParaRPr lang="en-US" sz="1000" b="1" i="0" u="none" strike="noStrike" dirty="0">
                        <a:solidFill>
                          <a:schemeClr val="bg1"/>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gridSpan="5">
                  <a:txBody>
                    <a:bodyPr/>
                    <a:lstStyle/>
                    <a:p>
                      <a:pPr algn="ctr" fontAlgn="ctr"/>
                      <a:r>
                        <a:rPr lang="en-US" sz="900" b="1" i="0" u="none" strike="noStrike" dirty="0">
                          <a:solidFill>
                            <a:srgbClr val="FFFFFF"/>
                          </a:solidFill>
                          <a:effectLst/>
                          <a:latin typeface="+mn-lt"/>
                        </a:rPr>
                        <a:t>Region</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fontAlgn="ctr">
                        <a:lnSpc>
                          <a:spcPct val="100000"/>
                        </a:lnSpc>
                      </a:pPr>
                      <a:r>
                        <a:rPr lang="en-US" sz="900" b="1" i="0" u="none" strike="noStrike" dirty="0">
                          <a:solidFill>
                            <a:srgbClr val="FFFFFF"/>
                          </a:solidFill>
                          <a:effectLst/>
                          <a:latin typeface="+mn-lt"/>
                        </a:rPr>
                        <a:t>Sex</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4">
                  <a:txBody>
                    <a:bodyPr/>
                    <a:lstStyle/>
                    <a:p>
                      <a:pPr algn="ctr" fontAlgn="ctr">
                        <a:lnSpc>
                          <a:spcPct val="100000"/>
                        </a:lnSpc>
                      </a:pPr>
                      <a:r>
                        <a:rPr lang="en-US" sz="900" b="1" i="0" u="none" strike="noStrike" dirty="0">
                          <a:solidFill>
                            <a:srgbClr val="FFFFFF"/>
                          </a:solidFill>
                          <a:effectLst/>
                          <a:latin typeface="+mn-lt"/>
                        </a:rPr>
                        <a:t>Age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en-US"/>
                    </a:p>
                  </a:txBody>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gn="ctr" fontAlgn="ctr">
                        <a:lnSpc>
                          <a:spcPct val="100000"/>
                        </a:lnSpc>
                      </a:pPr>
                      <a:r>
                        <a:rPr lang="en-US" sz="900" b="1" i="0" u="none" strike="noStrike" dirty="0">
                          <a:solidFill>
                            <a:srgbClr val="FFFFFF"/>
                          </a:solidFill>
                          <a:effectLst/>
                          <a:latin typeface="+mn-lt"/>
                        </a:rPr>
                        <a:t>Education</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fontAlgn="ctr">
                        <a:lnSpc>
                          <a:spcPct val="100000"/>
                        </a:lnSpc>
                      </a:pPr>
                      <a:r>
                        <a:rPr lang="en-US" sz="900" b="1" i="0" u="none" strike="noStrike" dirty="0">
                          <a:solidFill>
                            <a:srgbClr val="FFFFFF"/>
                          </a:solidFill>
                          <a:effectLst/>
                          <a:latin typeface="+mn-lt"/>
                        </a:rPr>
                        <a:t>Race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07565686"/>
                  </a:ext>
                </a:extLst>
              </a:tr>
              <a:tr h="0">
                <a:tc>
                  <a:txBody>
                    <a:bodyPr/>
                    <a:lstStyle/>
                    <a:p>
                      <a:pPr algn="l" fontAlgn="ctr"/>
                      <a:endParaRPr lang="en-US" sz="1000" b="1" i="0" u="none" strike="noStrike" dirty="0">
                        <a:solidFill>
                          <a:srgbClr val="FFFFFF"/>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marL="0" marR="0" lvl="0" indent="0" algn="ctr" defTabSz="924282" rtl="0" eaLnBrk="1" fontAlgn="ctr" latinLnBrk="0" hangingPunct="1">
                        <a:lnSpc>
                          <a:spcPct val="80000"/>
                        </a:lnSpc>
                        <a:spcBef>
                          <a:spcPts val="0"/>
                        </a:spcBef>
                        <a:spcAft>
                          <a:spcPts val="0"/>
                        </a:spcAft>
                        <a:buClrTx/>
                        <a:buSzTx/>
                        <a:buFontTx/>
                        <a:buNone/>
                        <a:tabLst/>
                        <a:defRPr/>
                      </a:pPr>
                      <a:r>
                        <a:rPr lang="en-US" sz="900" b="1" i="0" u="none" strike="noStrike" dirty="0">
                          <a:solidFill>
                            <a:schemeClr val="bg1"/>
                          </a:solidFill>
                          <a:effectLst/>
                          <a:latin typeface="+mn-lt"/>
                        </a:rPr>
                        <a:t>Total</a:t>
                      </a: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Van Coastal</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Fraser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Island</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Interior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North</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Male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Female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Gen Z</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Millennial</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Gen X</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Boomer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HS or Less</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Some PostSec</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Univ Grad</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White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Non- White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00206986"/>
                  </a:ext>
                </a:extLst>
              </a:tr>
              <a:tr h="182880">
                <a:tc>
                  <a:txBody>
                    <a:bodyPr/>
                    <a:lstStyle/>
                    <a:p>
                      <a:pPr marL="61913" indent="-61913" algn="l" fontAlgn="ctr"/>
                      <a:r>
                        <a:rPr lang="en-US" sz="900" b="0" u="none" strike="noStrike" dirty="0">
                          <a:effectLst/>
                          <a:latin typeface="+mn-lt"/>
                        </a:rPr>
                        <a:t>Sample Size</a:t>
                      </a:r>
                      <a:endParaRPr lang="en-US" sz="900" b="0" i="0" u="none" strike="noStrike" dirty="0">
                        <a:effectLst/>
                        <a:latin typeface="+mn-lt"/>
                      </a:endParaRPr>
                    </a:p>
                  </a:txBody>
                  <a:tcPr marL="7158" marR="7158" marT="7158" marB="9144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1,200</a:t>
                      </a:r>
                    </a:p>
                  </a:txBody>
                  <a:tcPr marL="7620" marR="7620" marT="762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240</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426</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214</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194</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53</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555</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630</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147</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373</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317</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363</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282</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507</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411</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776</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289</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4258415"/>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Strongly increased my support</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25096741"/>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Increased my support</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38493458"/>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No impact on my support</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39098011"/>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Decreased my support</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5527799"/>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Strongly decreased my support</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5921022"/>
                  </a:ext>
                </a:extLst>
              </a:tr>
              <a:tr h="182880">
                <a:tc>
                  <a:txBody>
                    <a:bodyPr/>
                    <a:lstStyle/>
                    <a:p>
                      <a:pPr marL="55563" indent="-55563" algn="l" defTabSz="924282" rtl="0" eaLnBrk="1" fontAlgn="ctr" latinLnBrk="0" hangingPunct="1"/>
                      <a:r>
                        <a:rPr lang="en-US" sz="800" b="1" i="0" u="none" strike="noStrike" kern="1200">
                          <a:solidFill>
                            <a:schemeClr val="dk1"/>
                          </a:solidFill>
                          <a:effectLst/>
                          <a:latin typeface="Calibri" panose="020F0502020204030204" pitchFamily="34" charset="0"/>
                          <a:ea typeface="+mn-ea"/>
                          <a:cs typeface="+mn-cs"/>
                        </a:rPr>
                        <a:t>Not sure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4495635"/>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Increased support</a:t>
                      </a:r>
                    </a:p>
                  </a:txBody>
                  <a:tcPr marL="7620" marR="7620" marT="762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167143889"/>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Decreased support</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3798884"/>
                  </a:ext>
                </a:extLst>
              </a:tr>
            </a:tbl>
          </a:graphicData>
        </a:graphic>
      </p:graphicFrame>
      <p:sp>
        <p:nvSpPr>
          <p:cNvPr id="10" name="TextBox 9">
            <a:extLst>
              <a:ext uri="{FF2B5EF4-FFF2-40B4-BE49-F238E27FC236}">
                <a16:creationId xmlns:a16="http://schemas.microsoft.com/office/drawing/2014/main" id="{14ACA33A-BB1C-F86B-78F1-9048F3AA7721}"/>
              </a:ext>
            </a:extLst>
          </p:cNvPr>
          <p:cNvSpPr txBox="1"/>
          <p:nvPr/>
        </p:nvSpPr>
        <p:spPr>
          <a:xfrm>
            <a:off x="6938175" y="3409802"/>
            <a:ext cx="985526" cy="138499"/>
          </a:xfrm>
          <a:prstGeom prst="rect">
            <a:avLst/>
          </a:prstGeom>
          <a:solidFill>
            <a:schemeClr val="accent6">
              <a:lumMod val="40000"/>
              <a:lumOff val="60000"/>
            </a:schemeClr>
          </a:solidFill>
        </p:spPr>
        <p:txBody>
          <a:bodyPr vert="horz" wrap="none" lIns="45720" tIns="0" rIns="45720" bIns="0" rtlCol="0">
            <a:spAutoFit/>
          </a:bodyPr>
          <a:lstStyle/>
          <a:p>
            <a:pPr marL="4763"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22223"/>
                </a:solidFill>
                <a:effectLst/>
                <a:uLnTx/>
                <a:uFillTx/>
                <a:latin typeface="Calibri"/>
                <a:ea typeface="+mn-ea"/>
                <a:cs typeface="+mn-cs"/>
              </a:rPr>
              <a:t>Statistically higher</a:t>
            </a:r>
          </a:p>
        </p:txBody>
      </p:sp>
      <p:sp>
        <p:nvSpPr>
          <p:cNvPr id="11" name="TextBox 10">
            <a:extLst>
              <a:ext uri="{FF2B5EF4-FFF2-40B4-BE49-F238E27FC236}">
                <a16:creationId xmlns:a16="http://schemas.microsoft.com/office/drawing/2014/main" id="{0EDC7785-17A4-0D53-5585-1708763BBD6F}"/>
              </a:ext>
            </a:extLst>
          </p:cNvPr>
          <p:cNvSpPr txBox="1"/>
          <p:nvPr/>
        </p:nvSpPr>
        <p:spPr>
          <a:xfrm>
            <a:off x="7925013" y="3409802"/>
            <a:ext cx="955069" cy="138499"/>
          </a:xfrm>
          <a:prstGeom prst="rect">
            <a:avLst/>
          </a:prstGeom>
          <a:solidFill>
            <a:schemeClr val="bg1">
              <a:lumMod val="85000"/>
            </a:schemeClr>
          </a:solidFill>
        </p:spPr>
        <p:txBody>
          <a:bodyPr vert="horz" wrap="none" lIns="45720" tIns="0" rIns="45720" bIns="0" rtlCol="0">
            <a:spAutoFit/>
          </a:bodyPr>
          <a:lstStyle/>
          <a:p>
            <a:pPr marL="4763"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22223"/>
                </a:solidFill>
                <a:effectLst/>
                <a:uLnTx/>
                <a:uFillTx/>
                <a:latin typeface="Calibri"/>
                <a:ea typeface="+mn-ea"/>
                <a:cs typeface="+mn-cs"/>
              </a:rPr>
              <a:t>Statistically lower</a:t>
            </a:r>
          </a:p>
        </p:txBody>
      </p:sp>
    </p:spTree>
    <p:extLst>
      <p:ext uri="{BB962C8B-B14F-4D97-AF65-F5344CB8AC3E}">
        <p14:creationId xmlns:p14="http://schemas.microsoft.com/office/powerpoint/2010/main" val="4244788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C2A29-5760-02DF-14E0-41840B4666D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E798F9-E720-0B20-BB86-7B866416C087}"/>
              </a:ext>
            </a:extLst>
          </p:cNvPr>
          <p:cNvSpPr>
            <a:spLocks noGrp="1"/>
          </p:cNvSpPr>
          <p:nvPr>
            <p:ph type="title"/>
          </p:nvPr>
        </p:nvSpPr>
        <p:spPr>
          <a:xfrm>
            <a:off x="257256" y="229800"/>
            <a:ext cx="8646971" cy="249299"/>
          </a:xfrm>
        </p:spPr>
        <p:txBody>
          <a:bodyPr/>
          <a:lstStyle/>
          <a:p>
            <a:r>
              <a:rPr lang="en-US" sz="1800" dirty="0"/>
              <a:t>Impact of Public Use Amendment on Feelings of Community Safety</a:t>
            </a:r>
            <a:endParaRPr lang="en-US" sz="1400" dirty="0"/>
          </a:p>
        </p:txBody>
      </p:sp>
      <p:sp>
        <p:nvSpPr>
          <p:cNvPr id="12" name="Text Placeholder 11">
            <a:extLst>
              <a:ext uri="{FF2B5EF4-FFF2-40B4-BE49-F238E27FC236}">
                <a16:creationId xmlns:a16="http://schemas.microsoft.com/office/drawing/2014/main" id="{29530B93-64D6-DBE6-184B-F0FE221766A5}"/>
              </a:ext>
            </a:extLst>
          </p:cNvPr>
          <p:cNvSpPr>
            <a:spLocks noGrp="1"/>
          </p:cNvSpPr>
          <p:nvPr>
            <p:ph type="body" sz="quarter" idx="16"/>
          </p:nvPr>
        </p:nvSpPr>
        <p:spPr/>
        <p:txBody>
          <a:bodyPr>
            <a:noAutofit/>
          </a:bodyPr>
          <a:lstStyle/>
          <a:p>
            <a:pPr marL="344488" indent="-344488"/>
            <a:r>
              <a:rPr lang="en-US" sz="900" dirty="0"/>
              <a:t>Q13.	</a:t>
            </a:r>
            <a:r>
              <a:rPr lang="en-US" sz="900" i="1" dirty="0"/>
              <a:t>Has the decriminalization policy amendment banning public drug use affected your feelings of safety in your community?</a:t>
            </a:r>
          </a:p>
          <a:p>
            <a:pPr marL="344488" indent="-344488"/>
            <a:r>
              <a:rPr lang="en-US" sz="900" dirty="0"/>
              <a:t>Base: All respondents (n=1,200)</a:t>
            </a:r>
          </a:p>
        </p:txBody>
      </p:sp>
      <p:graphicFrame>
        <p:nvGraphicFramePr>
          <p:cNvPr id="15" name="Table 14">
            <a:extLst>
              <a:ext uri="{FF2B5EF4-FFF2-40B4-BE49-F238E27FC236}">
                <a16:creationId xmlns:a16="http://schemas.microsoft.com/office/drawing/2014/main" id="{1CFEFB6F-B5C3-8AC2-53E8-5DFFD0AE7876}"/>
              </a:ext>
            </a:extLst>
          </p:cNvPr>
          <p:cNvGraphicFramePr>
            <a:graphicFrameLocks noGrp="1"/>
          </p:cNvGraphicFramePr>
          <p:nvPr>
            <p:extLst>
              <p:ext uri="{D42A27DB-BD31-4B8C-83A1-F6EECF244321}">
                <p14:modId xmlns:p14="http://schemas.microsoft.com/office/powerpoint/2010/main" val="1408955505"/>
              </p:ext>
            </p:extLst>
          </p:nvPr>
        </p:nvGraphicFramePr>
        <p:xfrm>
          <a:off x="257258" y="541203"/>
          <a:ext cx="8229600" cy="27432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985240127"/>
                    </a:ext>
                  </a:extLst>
                </a:gridCol>
              </a:tblGrid>
              <a:tr h="182880">
                <a:tc>
                  <a:txBody>
                    <a:bodyPr/>
                    <a:lstStyle/>
                    <a:p>
                      <a:pPr>
                        <a:lnSpc>
                          <a:spcPct val="90000"/>
                        </a:lnSpc>
                        <a:spcAft>
                          <a:spcPts val="300"/>
                        </a:spcAft>
                      </a:pPr>
                      <a:r>
                        <a:rPr lang="en-US" sz="1000" b="0" dirty="0">
                          <a:solidFill>
                            <a:srgbClr val="58595B"/>
                          </a:solidFill>
                        </a:rPr>
                        <a:t>Half (51%) of British Columbians say the amendment banning public drug use has not impacted their feelings of safety in their community. The amendment has done slightly more to increase feelings of safety (19%) than decrease feelings of safety (15%).</a:t>
                      </a:r>
                    </a:p>
                  </a:txBody>
                  <a:tcPr marT="0" marB="0" anchor="ctr">
                    <a:lnL w="38100" cap="flat" cmpd="sng" algn="ctr">
                      <a:solidFill>
                        <a:srgbClr val="0161AB"/>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49172959"/>
                  </a:ext>
                </a:extLst>
              </a:tr>
            </a:tbl>
          </a:graphicData>
        </a:graphic>
      </p:graphicFrame>
      <p:graphicFrame>
        <p:nvGraphicFramePr>
          <p:cNvPr id="3" name="Chart Placeholder 5">
            <a:extLst>
              <a:ext uri="{FF2B5EF4-FFF2-40B4-BE49-F238E27FC236}">
                <a16:creationId xmlns:a16="http://schemas.microsoft.com/office/drawing/2014/main" id="{54B26500-B525-804C-62CA-99A63E53A739}"/>
              </a:ext>
            </a:extLst>
          </p:cNvPr>
          <p:cNvGraphicFramePr>
            <a:graphicFrameLocks/>
          </p:cNvGraphicFramePr>
          <p:nvPr>
            <p:extLst>
              <p:ext uri="{D42A27DB-BD31-4B8C-83A1-F6EECF244321}">
                <p14:modId xmlns:p14="http://schemas.microsoft.com/office/powerpoint/2010/main" val="320490695"/>
              </p:ext>
            </p:extLst>
          </p:nvPr>
        </p:nvGraphicFramePr>
        <p:xfrm>
          <a:off x="257258" y="1332541"/>
          <a:ext cx="7772400"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2" name="Straight Connector 1">
            <a:extLst>
              <a:ext uri="{FF2B5EF4-FFF2-40B4-BE49-F238E27FC236}">
                <a16:creationId xmlns:a16="http://schemas.microsoft.com/office/drawing/2014/main" id="{EDE3500C-CE2F-8BEC-8E69-BB51AB2550BC}"/>
              </a:ext>
            </a:extLst>
          </p:cNvPr>
          <p:cNvCxnSpPr>
            <a:cxnSpLocks/>
          </p:cNvCxnSpPr>
          <p:nvPr/>
        </p:nvCxnSpPr>
        <p:spPr>
          <a:xfrm>
            <a:off x="3647343" y="1439202"/>
            <a:ext cx="0" cy="594360"/>
          </a:xfrm>
          <a:prstGeom prst="line">
            <a:avLst/>
          </a:prstGeom>
          <a:ln w="19050">
            <a:solidFill>
              <a:srgbClr val="0070C0"/>
            </a:solidFill>
            <a:headEnd type="oval" w="lg" len="lg"/>
          </a:ln>
        </p:spPr>
        <p:style>
          <a:lnRef idx="1">
            <a:schemeClr val="accent1"/>
          </a:lnRef>
          <a:fillRef idx="0">
            <a:schemeClr val="accent1"/>
          </a:fillRef>
          <a:effectRef idx="0">
            <a:schemeClr val="accent1"/>
          </a:effectRef>
          <a:fontRef idx="minor">
            <a:schemeClr val="tx1"/>
          </a:fontRef>
        </p:style>
      </p:cxnSp>
      <p:sp>
        <p:nvSpPr>
          <p:cNvPr id="4" name="TextBox 1">
            <a:extLst>
              <a:ext uri="{FF2B5EF4-FFF2-40B4-BE49-F238E27FC236}">
                <a16:creationId xmlns:a16="http://schemas.microsoft.com/office/drawing/2014/main" id="{3BC2F64A-9095-A88E-03D4-4EFCF8F06D32}"/>
              </a:ext>
            </a:extLst>
          </p:cNvPr>
          <p:cNvSpPr txBox="1"/>
          <p:nvPr/>
        </p:nvSpPr>
        <p:spPr>
          <a:xfrm>
            <a:off x="3715304" y="1579416"/>
            <a:ext cx="285399" cy="313932"/>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t>Safer</a:t>
            </a:r>
          </a:p>
          <a:p>
            <a:pPr algn="ctr"/>
            <a:r>
              <a:rPr lang="en-US" sz="900" b="1" dirty="0"/>
              <a:t>19%</a:t>
            </a:r>
          </a:p>
        </p:txBody>
      </p:sp>
      <p:cxnSp>
        <p:nvCxnSpPr>
          <p:cNvPr id="5" name="Straight Connector 4">
            <a:extLst>
              <a:ext uri="{FF2B5EF4-FFF2-40B4-BE49-F238E27FC236}">
                <a16:creationId xmlns:a16="http://schemas.microsoft.com/office/drawing/2014/main" id="{DF835150-6323-E0F2-A580-CE0300A094CB}"/>
              </a:ext>
            </a:extLst>
          </p:cNvPr>
          <p:cNvCxnSpPr>
            <a:cxnSpLocks/>
          </p:cNvCxnSpPr>
          <p:nvPr/>
        </p:nvCxnSpPr>
        <p:spPr>
          <a:xfrm>
            <a:off x="3210114" y="2649004"/>
            <a:ext cx="0" cy="594360"/>
          </a:xfrm>
          <a:prstGeom prst="line">
            <a:avLst/>
          </a:prstGeom>
          <a:ln w="19050">
            <a:solidFill>
              <a:srgbClr val="FF0000"/>
            </a:solidFill>
            <a:headEnd type="oval" w="lg" len="lg"/>
          </a:ln>
        </p:spPr>
        <p:style>
          <a:lnRef idx="1">
            <a:schemeClr val="accent1"/>
          </a:lnRef>
          <a:fillRef idx="0">
            <a:schemeClr val="accent1"/>
          </a:fillRef>
          <a:effectRef idx="0">
            <a:schemeClr val="accent1"/>
          </a:effectRef>
          <a:fontRef idx="minor">
            <a:schemeClr val="tx1"/>
          </a:fontRef>
        </p:style>
      </p:cxnSp>
      <p:sp>
        <p:nvSpPr>
          <p:cNvPr id="6" name="TextBox 1">
            <a:extLst>
              <a:ext uri="{FF2B5EF4-FFF2-40B4-BE49-F238E27FC236}">
                <a16:creationId xmlns:a16="http://schemas.microsoft.com/office/drawing/2014/main" id="{28A9354C-8CE0-CA20-089E-87A93947F8A6}"/>
              </a:ext>
            </a:extLst>
          </p:cNvPr>
          <p:cNvSpPr txBox="1"/>
          <p:nvPr/>
        </p:nvSpPr>
        <p:spPr>
          <a:xfrm>
            <a:off x="3283588" y="2789218"/>
            <a:ext cx="468141" cy="313932"/>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t>Less Safe</a:t>
            </a:r>
          </a:p>
          <a:p>
            <a:pPr algn="ctr"/>
            <a:r>
              <a:rPr lang="en-US" sz="900" b="1" dirty="0"/>
              <a:t>15%</a:t>
            </a:r>
          </a:p>
        </p:txBody>
      </p:sp>
    </p:spTree>
    <p:extLst>
      <p:ext uri="{BB962C8B-B14F-4D97-AF65-F5344CB8AC3E}">
        <p14:creationId xmlns:p14="http://schemas.microsoft.com/office/powerpoint/2010/main" val="3313001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34B38-94D2-92C7-A100-4E153721CD6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937A08C-1FFA-A052-2BDA-13397BED2D8F}"/>
              </a:ext>
            </a:extLst>
          </p:cNvPr>
          <p:cNvSpPr>
            <a:spLocks noGrp="1"/>
          </p:cNvSpPr>
          <p:nvPr>
            <p:ph type="title"/>
          </p:nvPr>
        </p:nvSpPr>
        <p:spPr>
          <a:xfrm>
            <a:off x="257256" y="229800"/>
            <a:ext cx="8646971" cy="249299"/>
          </a:xfrm>
        </p:spPr>
        <p:txBody>
          <a:bodyPr/>
          <a:lstStyle/>
          <a:p>
            <a:r>
              <a:rPr lang="en-US" sz="1800" dirty="0"/>
              <a:t>Impact of Public Use Amendment on Feelings of Community Safety by Demos</a:t>
            </a:r>
            <a:endParaRPr lang="en-US" sz="1400" dirty="0"/>
          </a:p>
        </p:txBody>
      </p:sp>
      <p:sp>
        <p:nvSpPr>
          <p:cNvPr id="12" name="Text Placeholder 11">
            <a:extLst>
              <a:ext uri="{FF2B5EF4-FFF2-40B4-BE49-F238E27FC236}">
                <a16:creationId xmlns:a16="http://schemas.microsoft.com/office/drawing/2014/main" id="{A6834908-D867-208F-3C8C-134C697DA9DE}"/>
              </a:ext>
            </a:extLst>
          </p:cNvPr>
          <p:cNvSpPr>
            <a:spLocks noGrp="1"/>
          </p:cNvSpPr>
          <p:nvPr>
            <p:ph type="body" sz="quarter" idx="16"/>
          </p:nvPr>
        </p:nvSpPr>
        <p:spPr/>
        <p:txBody>
          <a:bodyPr>
            <a:noAutofit/>
          </a:bodyPr>
          <a:lstStyle/>
          <a:p>
            <a:pPr marL="344488" indent="-344488"/>
            <a:r>
              <a:rPr lang="en-US" sz="900" dirty="0"/>
              <a:t>Q13.	</a:t>
            </a:r>
            <a:r>
              <a:rPr lang="en-US" sz="900" i="1" dirty="0"/>
              <a:t>Has the decriminalization policy amendment banning public drug use affected your feelings of safety in your community?</a:t>
            </a:r>
          </a:p>
          <a:p>
            <a:pPr marL="344488" indent="-344488"/>
            <a:r>
              <a:rPr lang="en-US" sz="900" dirty="0"/>
              <a:t>Base: All respondents (n=1,200)</a:t>
            </a:r>
          </a:p>
        </p:txBody>
      </p:sp>
      <p:graphicFrame>
        <p:nvGraphicFramePr>
          <p:cNvPr id="15" name="Table 14">
            <a:extLst>
              <a:ext uri="{FF2B5EF4-FFF2-40B4-BE49-F238E27FC236}">
                <a16:creationId xmlns:a16="http://schemas.microsoft.com/office/drawing/2014/main" id="{51CF03F7-B9E1-CE33-619D-BFB4E34DB494}"/>
              </a:ext>
            </a:extLst>
          </p:cNvPr>
          <p:cNvGraphicFramePr>
            <a:graphicFrameLocks noGrp="1"/>
          </p:cNvGraphicFramePr>
          <p:nvPr>
            <p:extLst>
              <p:ext uri="{D42A27DB-BD31-4B8C-83A1-F6EECF244321}">
                <p14:modId xmlns:p14="http://schemas.microsoft.com/office/powerpoint/2010/main" val="636722732"/>
              </p:ext>
            </p:extLst>
          </p:nvPr>
        </p:nvGraphicFramePr>
        <p:xfrm>
          <a:off x="257258" y="541203"/>
          <a:ext cx="8229600" cy="18288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985240127"/>
                    </a:ext>
                  </a:extLst>
                </a:gridCol>
              </a:tblGrid>
              <a:tr h="182880">
                <a:tc>
                  <a:txBody>
                    <a:bodyPr/>
                    <a:lstStyle/>
                    <a:p>
                      <a:pPr>
                        <a:lnSpc>
                          <a:spcPct val="90000"/>
                        </a:lnSpc>
                        <a:spcAft>
                          <a:spcPts val="300"/>
                        </a:spcAft>
                      </a:pPr>
                      <a:r>
                        <a:rPr lang="en-US" sz="1000" b="0" dirty="0">
                          <a:solidFill>
                            <a:srgbClr val="58595B"/>
                          </a:solidFill>
                        </a:rPr>
                        <a:t>Younger residents and non-white residents are the most likely to say the public use amendment has increased their feelings of safety in their community. </a:t>
                      </a:r>
                    </a:p>
                  </a:txBody>
                  <a:tcPr marT="0" marB="0" anchor="ctr">
                    <a:lnL w="38100" cap="flat" cmpd="sng" algn="ctr">
                      <a:solidFill>
                        <a:srgbClr val="0161AB"/>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49172959"/>
                  </a:ext>
                </a:extLst>
              </a:tr>
            </a:tbl>
          </a:graphicData>
        </a:graphic>
      </p:graphicFrame>
      <p:graphicFrame>
        <p:nvGraphicFramePr>
          <p:cNvPr id="8" name="Table 7">
            <a:extLst>
              <a:ext uri="{FF2B5EF4-FFF2-40B4-BE49-F238E27FC236}">
                <a16:creationId xmlns:a16="http://schemas.microsoft.com/office/drawing/2014/main" id="{3E023EF8-09BE-3CB2-2101-61A954E6B738}"/>
              </a:ext>
            </a:extLst>
          </p:cNvPr>
          <p:cNvGraphicFramePr>
            <a:graphicFrameLocks noGrp="1"/>
          </p:cNvGraphicFramePr>
          <p:nvPr>
            <p:extLst>
              <p:ext uri="{D42A27DB-BD31-4B8C-83A1-F6EECF244321}">
                <p14:modId xmlns:p14="http://schemas.microsoft.com/office/powerpoint/2010/main" val="1210128477"/>
              </p:ext>
            </p:extLst>
          </p:nvPr>
        </p:nvGraphicFramePr>
        <p:xfrm>
          <a:off x="257256" y="1242351"/>
          <a:ext cx="8668512" cy="2170476"/>
        </p:xfrm>
        <a:graphic>
          <a:graphicData uri="http://schemas.openxmlformats.org/drawingml/2006/table">
            <a:tbl>
              <a:tblPr firstRow="1">
                <a:tableStyleId>{5C22544A-7EE6-4342-B048-85BDC9FD1C3A}</a:tableStyleId>
              </a:tblPr>
              <a:tblGrid>
                <a:gridCol w="1828800">
                  <a:extLst>
                    <a:ext uri="{9D8B030D-6E8A-4147-A177-3AD203B41FA5}">
                      <a16:colId xmlns:a16="http://schemas.microsoft.com/office/drawing/2014/main" val="1147291818"/>
                    </a:ext>
                  </a:extLst>
                </a:gridCol>
                <a:gridCol w="402336">
                  <a:extLst>
                    <a:ext uri="{9D8B030D-6E8A-4147-A177-3AD203B41FA5}">
                      <a16:colId xmlns:a16="http://schemas.microsoft.com/office/drawing/2014/main" val="973370512"/>
                    </a:ext>
                  </a:extLst>
                </a:gridCol>
                <a:gridCol w="402336">
                  <a:extLst>
                    <a:ext uri="{9D8B030D-6E8A-4147-A177-3AD203B41FA5}">
                      <a16:colId xmlns:a16="http://schemas.microsoft.com/office/drawing/2014/main" val="2327441085"/>
                    </a:ext>
                  </a:extLst>
                </a:gridCol>
                <a:gridCol w="402336">
                  <a:extLst>
                    <a:ext uri="{9D8B030D-6E8A-4147-A177-3AD203B41FA5}">
                      <a16:colId xmlns:a16="http://schemas.microsoft.com/office/drawing/2014/main" val="2810206202"/>
                    </a:ext>
                  </a:extLst>
                </a:gridCol>
                <a:gridCol w="402336">
                  <a:extLst>
                    <a:ext uri="{9D8B030D-6E8A-4147-A177-3AD203B41FA5}">
                      <a16:colId xmlns:a16="http://schemas.microsoft.com/office/drawing/2014/main" val="1113714539"/>
                    </a:ext>
                  </a:extLst>
                </a:gridCol>
                <a:gridCol w="402336">
                  <a:extLst>
                    <a:ext uri="{9D8B030D-6E8A-4147-A177-3AD203B41FA5}">
                      <a16:colId xmlns:a16="http://schemas.microsoft.com/office/drawing/2014/main" val="868573882"/>
                    </a:ext>
                  </a:extLst>
                </a:gridCol>
                <a:gridCol w="402336">
                  <a:extLst>
                    <a:ext uri="{9D8B030D-6E8A-4147-A177-3AD203B41FA5}">
                      <a16:colId xmlns:a16="http://schemas.microsoft.com/office/drawing/2014/main" val="1180157765"/>
                    </a:ext>
                  </a:extLst>
                </a:gridCol>
                <a:gridCol w="402336">
                  <a:extLst>
                    <a:ext uri="{9D8B030D-6E8A-4147-A177-3AD203B41FA5}">
                      <a16:colId xmlns:a16="http://schemas.microsoft.com/office/drawing/2014/main" val="561300203"/>
                    </a:ext>
                  </a:extLst>
                </a:gridCol>
                <a:gridCol w="402336">
                  <a:extLst>
                    <a:ext uri="{9D8B030D-6E8A-4147-A177-3AD203B41FA5}">
                      <a16:colId xmlns:a16="http://schemas.microsoft.com/office/drawing/2014/main" val="313554991"/>
                    </a:ext>
                  </a:extLst>
                </a:gridCol>
                <a:gridCol w="402336">
                  <a:extLst>
                    <a:ext uri="{9D8B030D-6E8A-4147-A177-3AD203B41FA5}">
                      <a16:colId xmlns:a16="http://schemas.microsoft.com/office/drawing/2014/main" val="2347514572"/>
                    </a:ext>
                  </a:extLst>
                </a:gridCol>
                <a:gridCol w="402336">
                  <a:extLst>
                    <a:ext uri="{9D8B030D-6E8A-4147-A177-3AD203B41FA5}">
                      <a16:colId xmlns:a16="http://schemas.microsoft.com/office/drawing/2014/main" val="3793862785"/>
                    </a:ext>
                  </a:extLst>
                </a:gridCol>
                <a:gridCol w="402336">
                  <a:extLst>
                    <a:ext uri="{9D8B030D-6E8A-4147-A177-3AD203B41FA5}">
                      <a16:colId xmlns:a16="http://schemas.microsoft.com/office/drawing/2014/main" val="2497729940"/>
                    </a:ext>
                  </a:extLst>
                </a:gridCol>
                <a:gridCol w="402336">
                  <a:extLst>
                    <a:ext uri="{9D8B030D-6E8A-4147-A177-3AD203B41FA5}">
                      <a16:colId xmlns:a16="http://schemas.microsoft.com/office/drawing/2014/main" val="808705407"/>
                    </a:ext>
                  </a:extLst>
                </a:gridCol>
                <a:gridCol w="402336">
                  <a:extLst>
                    <a:ext uri="{9D8B030D-6E8A-4147-A177-3AD203B41FA5}">
                      <a16:colId xmlns:a16="http://schemas.microsoft.com/office/drawing/2014/main" val="118827611"/>
                    </a:ext>
                  </a:extLst>
                </a:gridCol>
                <a:gridCol w="402336">
                  <a:extLst>
                    <a:ext uri="{9D8B030D-6E8A-4147-A177-3AD203B41FA5}">
                      <a16:colId xmlns:a16="http://schemas.microsoft.com/office/drawing/2014/main" val="3225919732"/>
                    </a:ext>
                  </a:extLst>
                </a:gridCol>
                <a:gridCol w="402336">
                  <a:extLst>
                    <a:ext uri="{9D8B030D-6E8A-4147-A177-3AD203B41FA5}">
                      <a16:colId xmlns:a16="http://schemas.microsoft.com/office/drawing/2014/main" val="3522139772"/>
                    </a:ext>
                  </a:extLst>
                </a:gridCol>
                <a:gridCol w="402336">
                  <a:extLst>
                    <a:ext uri="{9D8B030D-6E8A-4147-A177-3AD203B41FA5}">
                      <a16:colId xmlns:a16="http://schemas.microsoft.com/office/drawing/2014/main" val="2921648314"/>
                    </a:ext>
                  </a:extLst>
                </a:gridCol>
                <a:gridCol w="402336">
                  <a:extLst>
                    <a:ext uri="{9D8B030D-6E8A-4147-A177-3AD203B41FA5}">
                      <a16:colId xmlns:a16="http://schemas.microsoft.com/office/drawing/2014/main" val="3116785237"/>
                    </a:ext>
                  </a:extLst>
                </a:gridCol>
              </a:tblGrid>
              <a:tr h="0">
                <a:tc>
                  <a:txBody>
                    <a:bodyPr/>
                    <a:lstStyle/>
                    <a:p>
                      <a:pPr algn="l" fontAlgn="ctr"/>
                      <a:endParaRPr lang="en-US" sz="1000" b="1" i="0" u="none" strike="noStrike" dirty="0">
                        <a:solidFill>
                          <a:srgbClr val="FFFFFF"/>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endParaRPr lang="en-US" sz="1000" b="1" i="0" u="none" strike="noStrike" dirty="0">
                        <a:solidFill>
                          <a:schemeClr val="bg1"/>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gridSpan="5">
                  <a:txBody>
                    <a:bodyPr/>
                    <a:lstStyle/>
                    <a:p>
                      <a:pPr algn="ctr" fontAlgn="ctr"/>
                      <a:r>
                        <a:rPr lang="en-US" sz="900" b="1" i="0" u="none" strike="noStrike" dirty="0">
                          <a:solidFill>
                            <a:srgbClr val="FFFFFF"/>
                          </a:solidFill>
                          <a:effectLst/>
                          <a:latin typeface="+mn-lt"/>
                        </a:rPr>
                        <a:t>Region</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fontAlgn="ctr">
                        <a:lnSpc>
                          <a:spcPct val="100000"/>
                        </a:lnSpc>
                      </a:pPr>
                      <a:r>
                        <a:rPr lang="en-US" sz="900" b="1" i="0" u="none" strike="noStrike" dirty="0">
                          <a:solidFill>
                            <a:srgbClr val="FFFFFF"/>
                          </a:solidFill>
                          <a:effectLst/>
                          <a:latin typeface="+mn-lt"/>
                        </a:rPr>
                        <a:t>Sex</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4">
                  <a:txBody>
                    <a:bodyPr/>
                    <a:lstStyle/>
                    <a:p>
                      <a:pPr algn="ctr" fontAlgn="ctr">
                        <a:lnSpc>
                          <a:spcPct val="100000"/>
                        </a:lnSpc>
                      </a:pPr>
                      <a:r>
                        <a:rPr lang="en-US" sz="900" b="1" i="0" u="none" strike="noStrike" dirty="0">
                          <a:solidFill>
                            <a:srgbClr val="FFFFFF"/>
                          </a:solidFill>
                          <a:effectLst/>
                          <a:latin typeface="+mn-lt"/>
                        </a:rPr>
                        <a:t>Age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en-US"/>
                    </a:p>
                  </a:txBody>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gn="ctr" fontAlgn="ctr">
                        <a:lnSpc>
                          <a:spcPct val="100000"/>
                        </a:lnSpc>
                      </a:pPr>
                      <a:r>
                        <a:rPr lang="en-US" sz="900" b="1" i="0" u="none" strike="noStrike" dirty="0">
                          <a:solidFill>
                            <a:srgbClr val="FFFFFF"/>
                          </a:solidFill>
                          <a:effectLst/>
                          <a:latin typeface="+mn-lt"/>
                        </a:rPr>
                        <a:t>Education</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fontAlgn="ctr">
                        <a:lnSpc>
                          <a:spcPct val="100000"/>
                        </a:lnSpc>
                      </a:pPr>
                      <a:r>
                        <a:rPr lang="en-US" sz="900" b="1" i="0" u="none" strike="noStrike" dirty="0">
                          <a:solidFill>
                            <a:srgbClr val="FFFFFF"/>
                          </a:solidFill>
                          <a:effectLst/>
                          <a:latin typeface="+mn-lt"/>
                        </a:rPr>
                        <a:t>Race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07565686"/>
                  </a:ext>
                </a:extLst>
              </a:tr>
              <a:tr h="0">
                <a:tc>
                  <a:txBody>
                    <a:bodyPr/>
                    <a:lstStyle/>
                    <a:p>
                      <a:pPr algn="l" fontAlgn="ctr"/>
                      <a:endParaRPr lang="en-US" sz="1000" b="1" i="0" u="none" strike="noStrike" dirty="0">
                        <a:solidFill>
                          <a:srgbClr val="FFFFFF"/>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marL="0" marR="0" lvl="0" indent="0" algn="ctr" defTabSz="924282" rtl="0" eaLnBrk="1" fontAlgn="ctr" latinLnBrk="0" hangingPunct="1">
                        <a:lnSpc>
                          <a:spcPct val="80000"/>
                        </a:lnSpc>
                        <a:spcBef>
                          <a:spcPts val="0"/>
                        </a:spcBef>
                        <a:spcAft>
                          <a:spcPts val="0"/>
                        </a:spcAft>
                        <a:buClrTx/>
                        <a:buSzTx/>
                        <a:buFontTx/>
                        <a:buNone/>
                        <a:tabLst/>
                        <a:defRPr/>
                      </a:pPr>
                      <a:r>
                        <a:rPr lang="en-US" sz="900" b="1" i="0" u="none" strike="noStrike" dirty="0">
                          <a:solidFill>
                            <a:schemeClr val="bg1"/>
                          </a:solidFill>
                          <a:effectLst/>
                          <a:latin typeface="+mn-lt"/>
                        </a:rPr>
                        <a:t>Total</a:t>
                      </a: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Van Coastal</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Fraser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Island</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Interior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North</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Male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Female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Gen Z</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Millennial</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Gen X</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Boomer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HS or Less</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Some PostSec</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Univ Grad</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White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Non- White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00206986"/>
                  </a:ext>
                </a:extLst>
              </a:tr>
              <a:tr h="182880">
                <a:tc>
                  <a:txBody>
                    <a:bodyPr/>
                    <a:lstStyle/>
                    <a:p>
                      <a:pPr marL="61913" indent="-61913" algn="l" fontAlgn="ctr"/>
                      <a:r>
                        <a:rPr lang="en-US" sz="900" b="0" u="none" strike="noStrike" dirty="0">
                          <a:effectLst/>
                          <a:latin typeface="+mn-lt"/>
                        </a:rPr>
                        <a:t>Sample Size</a:t>
                      </a:r>
                      <a:endParaRPr lang="en-US" sz="900" b="0" i="0" u="none" strike="noStrike" dirty="0">
                        <a:effectLst/>
                        <a:latin typeface="+mn-lt"/>
                      </a:endParaRPr>
                    </a:p>
                  </a:txBody>
                  <a:tcPr marL="7158" marR="7158" marT="7158" marB="9144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1,200</a:t>
                      </a:r>
                    </a:p>
                  </a:txBody>
                  <a:tcPr marL="7620" marR="7620" marT="762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240</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426</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214</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194</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53</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555</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630</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147</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373</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317</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363</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282</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507</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411</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776</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289</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4258415"/>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Yes, I feel much safer</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25096741"/>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Yes, I feel somewhat safer</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37831398"/>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No, it has not affected my feelings of safety</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5382348"/>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Yes, I feel somewhat less safe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8710119"/>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Yes, I feel much less safe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0795129"/>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Not sure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055527799"/>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Safer</a:t>
                      </a:r>
                    </a:p>
                  </a:txBody>
                  <a:tcPr marL="7620" marR="7620" marT="762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894495635"/>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Less safe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7143889"/>
                  </a:ext>
                </a:extLst>
              </a:tr>
            </a:tbl>
          </a:graphicData>
        </a:graphic>
      </p:graphicFrame>
      <p:sp>
        <p:nvSpPr>
          <p:cNvPr id="10" name="TextBox 9">
            <a:extLst>
              <a:ext uri="{FF2B5EF4-FFF2-40B4-BE49-F238E27FC236}">
                <a16:creationId xmlns:a16="http://schemas.microsoft.com/office/drawing/2014/main" id="{B64AE918-1FA6-8A2D-2BC0-8A5D9961BB18}"/>
              </a:ext>
            </a:extLst>
          </p:cNvPr>
          <p:cNvSpPr txBox="1"/>
          <p:nvPr/>
        </p:nvSpPr>
        <p:spPr>
          <a:xfrm>
            <a:off x="6938175" y="3478382"/>
            <a:ext cx="985526" cy="138499"/>
          </a:xfrm>
          <a:prstGeom prst="rect">
            <a:avLst/>
          </a:prstGeom>
          <a:solidFill>
            <a:schemeClr val="accent6">
              <a:lumMod val="40000"/>
              <a:lumOff val="60000"/>
            </a:schemeClr>
          </a:solidFill>
        </p:spPr>
        <p:txBody>
          <a:bodyPr vert="horz" wrap="none" lIns="45720" tIns="0" rIns="45720" bIns="0" rtlCol="0">
            <a:spAutoFit/>
          </a:bodyPr>
          <a:lstStyle/>
          <a:p>
            <a:pPr marL="4763"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22223"/>
                </a:solidFill>
                <a:effectLst/>
                <a:uLnTx/>
                <a:uFillTx/>
                <a:latin typeface="Calibri"/>
                <a:ea typeface="+mn-ea"/>
                <a:cs typeface="+mn-cs"/>
              </a:rPr>
              <a:t>Statistically higher</a:t>
            </a:r>
          </a:p>
        </p:txBody>
      </p:sp>
      <p:sp>
        <p:nvSpPr>
          <p:cNvPr id="11" name="TextBox 10">
            <a:extLst>
              <a:ext uri="{FF2B5EF4-FFF2-40B4-BE49-F238E27FC236}">
                <a16:creationId xmlns:a16="http://schemas.microsoft.com/office/drawing/2014/main" id="{490526E7-5949-A348-A95A-E6AB04DBE30C}"/>
              </a:ext>
            </a:extLst>
          </p:cNvPr>
          <p:cNvSpPr txBox="1"/>
          <p:nvPr/>
        </p:nvSpPr>
        <p:spPr>
          <a:xfrm>
            <a:off x="7925013" y="3478382"/>
            <a:ext cx="955069" cy="138499"/>
          </a:xfrm>
          <a:prstGeom prst="rect">
            <a:avLst/>
          </a:prstGeom>
          <a:solidFill>
            <a:schemeClr val="bg1">
              <a:lumMod val="85000"/>
            </a:schemeClr>
          </a:solidFill>
        </p:spPr>
        <p:txBody>
          <a:bodyPr vert="horz" wrap="none" lIns="45720" tIns="0" rIns="45720" bIns="0" rtlCol="0">
            <a:spAutoFit/>
          </a:bodyPr>
          <a:lstStyle/>
          <a:p>
            <a:pPr marL="4763"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22223"/>
                </a:solidFill>
                <a:effectLst/>
                <a:uLnTx/>
                <a:uFillTx/>
                <a:latin typeface="Calibri"/>
                <a:ea typeface="+mn-ea"/>
                <a:cs typeface="+mn-cs"/>
              </a:rPr>
              <a:t>Statistically lower</a:t>
            </a:r>
          </a:p>
        </p:txBody>
      </p:sp>
    </p:spTree>
    <p:extLst>
      <p:ext uri="{BB962C8B-B14F-4D97-AF65-F5344CB8AC3E}">
        <p14:creationId xmlns:p14="http://schemas.microsoft.com/office/powerpoint/2010/main" val="621129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6291E-DBAA-C85D-0FDD-2D5067A71A6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BCF75B6-BC93-2083-041A-E9EE88702ABF}"/>
              </a:ext>
            </a:extLst>
          </p:cNvPr>
          <p:cNvSpPr>
            <a:spLocks noGrp="1"/>
          </p:cNvSpPr>
          <p:nvPr>
            <p:ph type="body" sz="quarter" idx="4294967295"/>
          </p:nvPr>
        </p:nvSpPr>
        <p:spPr>
          <a:xfrm>
            <a:off x="7447789" y="2466"/>
            <a:ext cx="1535276" cy="3381695"/>
          </a:xfrm>
        </p:spPr>
        <p:txBody>
          <a:bodyPr/>
          <a:lstStyle/>
          <a:p>
            <a:r>
              <a:rPr lang="en-US" dirty="0"/>
              <a:t>1</a:t>
            </a:r>
          </a:p>
        </p:txBody>
      </p:sp>
      <p:sp>
        <p:nvSpPr>
          <p:cNvPr id="3" name="Title 2">
            <a:extLst>
              <a:ext uri="{FF2B5EF4-FFF2-40B4-BE49-F238E27FC236}">
                <a16:creationId xmlns:a16="http://schemas.microsoft.com/office/drawing/2014/main" id="{AD354BFD-40E2-C5B7-EB67-18F8B71BB60D}"/>
              </a:ext>
            </a:extLst>
          </p:cNvPr>
          <p:cNvSpPr>
            <a:spLocks noGrp="1"/>
          </p:cNvSpPr>
          <p:nvPr>
            <p:ph type="title"/>
          </p:nvPr>
        </p:nvSpPr>
        <p:spPr>
          <a:xfrm>
            <a:off x="344405" y="1410823"/>
            <a:ext cx="5663997" cy="1767856"/>
          </a:xfrm>
        </p:spPr>
        <p:txBody>
          <a:bodyPr/>
          <a:lstStyle/>
          <a:p>
            <a:pPr>
              <a:spcBef>
                <a:spcPts val="0"/>
              </a:spcBef>
            </a:pPr>
            <a:r>
              <a:rPr lang="en-US" cap="all" spc="-150" dirty="0">
                <a:solidFill>
                  <a:schemeClr val="tx1">
                    <a:lumMod val="65000"/>
                    <a:lumOff val="35000"/>
                  </a:schemeClr>
                </a:solidFill>
                <a:latin typeface="Arial Black" panose="020B0A04020102020204" pitchFamily="34" charset="0"/>
              </a:rPr>
              <a:t>Weighted sample </a:t>
            </a:r>
            <a:br>
              <a:rPr lang="en-US" cap="all" spc="-150" dirty="0">
                <a:solidFill>
                  <a:schemeClr val="tx1">
                    <a:lumMod val="65000"/>
                    <a:lumOff val="35000"/>
                  </a:schemeClr>
                </a:solidFill>
                <a:latin typeface="Arial Black" panose="020B0A04020102020204" pitchFamily="34" charset="0"/>
              </a:rPr>
            </a:br>
            <a:r>
              <a:rPr lang="en-US" cap="all" spc="-150" dirty="0">
                <a:solidFill>
                  <a:schemeClr val="tx1">
                    <a:lumMod val="65000"/>
                    <a:lumOff val="35000"/>
                  </a:schemeClr>
                </a:solidFill>
                <a:latin typeface="Arial Black" panose="020B0A04020102020204" pitchFamily="34" charset="0"/>
              </a:rPr>
              <a:t>profile</a:t>
            </a:r>
          </a:p>
        </p:txBody>
      </p:sp>
    </p:spTree>
    <p:extLst>
      <p:ext uri="{BB962C8B-B14F-4D97-AF65-F5344CB8AC3E}">
        <p14:creationId xmlns:p14="http://schemas.microsoft.com/office/powerpoint/2010/main" val="4275673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4994F-E4F7-A606-CB01-3EAED00AD40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D053A5F-F44D-6AFA-5B51-0302445F7C79}"/>
              </a:ext>
            </a:extLst>
          </p:cNvPr>
          <p:cNvSpPr>
            <a:spLocks noGrp="1"/>
          </p:cNvSpPr>
          <p:nvPr>
            <p:ph type="title"/>
          </p:nvPr>
        </p:nvSpPr>
        <p:spPr>
          <a:xfrm>
            <a:off x="257256" y="229800"/>
            <a:ext cx="8646971" cy="249299"/>
          </a:xfrm>
        </p:spPr>
        <p:txBody>
          <a:bodyPr/>
          <a:lstStyle/>
          <a:p>
            <a:r>
              <a:rPr lang="en-US" sz="1800" dirty="0"/>
              <a:t>Weighted Sample Profile</a:t>
            </a:r>
            <a:endParaRPr lang="en-US" sz="1400" dirty="0"/>
          </a:p>
        </p:txBody>
      </p:sp>
      <p:graphicFrame>
        <p:nvGraphicFramePr>
          <p:cNvPr id="8" name="Table 7">
            <a:extLst>
              <a:ext uri="{FF2B5EF4-FFF2-40B4-BE49-F238E27FC236}">
                <a16:creationId xmlns:a16="http://schemas.microsoft.com/office/drawing/2014/main" id="{CC391CEF-50AF-0F8E-BBF9-339A9DCEA5A4}"/>
              </a:ext>
            </a:extLst>
          </p:cNvPr>
          <p:cNvGraphicFramePr>
            <a:graphicFrameLocks noGrp="1"/>
          </p:cNvGraphicFramePr>
          <p:nvPr>
            <p:extLst>
              <p:ext uri="{D42A27DB-BD31-4B8C-83A1-F6EECF244321}">
                <p14:modId xmlns:p14="http://schemas.microsoft.com/office/powerpoint/2010/main" val="4110688778"/>
              </p:ext>
            </p:extLst>
          </p:nvPr>
        </p:nvGraphicFramePr>
        <p:xfrm>
          <a:off x="257256" y="850467"/>
          <a:ext cx="2560320" cy="3184698"/>
        </p:xfrm>
        <a:graphic>
          <a:graphicData uri="http://schemas.openxmlformats.org/drawingml/2006/table">
            <a:tbl>
              <a:tblPr firstRow="1">
                <a:tableStyleId>{5C22544A-7EE6-4342-B048-85BDC9FD1C3A}</a:tableStyleId>
              </a:tblPr>
              <a:tblGrid>
                <a:gridCol w="1828800">
                  <a:extLst>
                    <a:ext uri="{9D8B030D-6E8A-4147-A177-3AD203B41FA5}">
                      <a16:colId xmlns:a16="http://schemas.microsoft.com/office/drawing/2014/main" val="1147291818"/>
                    </a:ext>
                  </a:extLst>
                </a:gridCol>
                <a:gridCol w="731520">
                  <a:extLst>
                    <a:ext uri="{9D8B030D-6E8A-4147-A177-3AD203B41FA5}">
                      <a16:colId xmlns:a16="http://schemas.microsoft.com/office/drawing/2014/main" val="973370512"/>
                    </a:ext>
                  </a:extLst>
                </a:gridCol>
              </a:tblGrid>
              <a:tr h="0">
                <a:tc>
                  <a:txBody>
                    <a:bodyPr/>
                    <a:lstStyle/>
                    <a:p>
                      <a:pPr algn="l" fontAlgn="ctr"/>
                      <a:endParaRPr lang="en-US" sz="1000" b="1" i="0" u="none" strike="noStrike" dirty="0">
                        <a:solidFill>
                          <a:srgbClr val="FFFFFF"/>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marL="0" marR="0" lvl="0" indent="0" algn="ctr" defTabSz="924282" rtl="0" eaLnBrk="1" fontAlgn="ctr" latinLnBrk="0" hangingPunct="1">
                        <a:lnSpc>
                          <a:spcPct val="80000"/>
                        </a:lnSpc>
                        <a:spcBef>
                          <a:spcPts val="0"/>
                        </a:spcBef>
                        <a:spcAft>
                          <a:spcPts val="0"/>
                        </a:spcAft>
                        <a:buClrTx/>
                        <a:buSzTx/>
                        <a:buFontTx/>
                        <a:buNone/>
                        <a:tabLst/>
                        <a:defRPr/>
                      </a:pPr>
                      <a:r>
                        <a:rPr lang="en-US" sz="1000" b="1" i="0" u="none" strike="noStrike" dirty="0">
                          <a:solidFill>
                            <a:schemeClr val="bg1"/>
                          </a:solidFill>
                          <a:effectLst/>
                          <a:latin typeface="+mn-lt"/>
                        </a:rPr>
                        <a:t>Total</a:t>
                      </a:r>
                    </a:p>
                    <a:p>
                      <a:pPr marL="0" marR="0" lvl="0" indent="0" algn="ctr" defTabSz="924282" rtl="0" eaLnBrk="1" fontAlgn="ctr" latinLnBrk="0" hangingPunct="1">
                        <a:lnSpc>
                          <a:spcPct val="80000"/>
                        </a:lnSpc>
                        <a:spcBef>
                          <a:spcPts val="0"/>
                        </a:spcBef>
                        <a:spcAft>
                          <a:spcPts val="0"/>
                        </a:spcAft>
                        <a:buClrTx/>
                        <a:buSzTx/>
                        <a:buFontTx/>
                        <a:buNone/>
                        <a:tabLst/>
                        <a:defRPr/>
                      </a:pPr>
                      <a:r>
                        <a:rPr lang="en-US" sz="1000" b="1" i="0" u="none" strike="noStrike" dirty="0">
                          <a:solidFill>
                            <a:schemeClr val="bg1"/>
                          </a:solidFill>
                          <a:effectLst/>
                          <a:latin typeface="+mn-lt"/>
                        </a:rPr>
                        <a:t>(n=1,200)</a:t>
                      </a: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00206986"/>
                  </a:ext>
                </a:extLst>
              </a:tr>
              <a:tr h="182880">
                <a:tc>
                  <a:txBody>
                    <a:bodyPr/>
                    <a:lstStyle/>
                    <a:p>
                      <a:pPr marL="0" algn="l" defTabSz="924282" rtl="0" eaLnBrk="1" fontAlgn="ctr" latinLnBrk="0" hangingPunct="1"/>
                      <a:r>
                        <a:rPr lang="en-US" sz="1000" b="1" i="0" u="none" strike="noStrike" kern="1200" dirty="0">
                          <a:solidFill>
                            <a:schemeClr val="dk1"/>
                          </a:solidFill>
                          <a:effectLst/>
                          <a:latin typeface="Calibri" panose="020F0502020204030204" pitchFamily="34" charset="0"/>
                          <a:ea typeface="+mn-ea"/>
                          <a:cs typeface="+mn-cs"/>
                        </a:rPr>
                        <a:t>Gender</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en-US" sz="1000" b="0" i="0" u="none" strike="noStrike" dirty="0">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096741"/>
                  </a:ext>
                </a:extLst>
              </a:tr>
              <a:tr h="182880">
                <a:tc>
                  <a:txBody>
                    <a:bodyPr/>
                    <a:lstStyle/>
                    <a:p>
                      <a:pPr marL="0" algn="l"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Male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effectLst/>
                          <a:latin typeface="Calibri" panose="020F0502020204030204" pitchFamily="34" charset="0"/>
                        </a:rPr>
                        <a:t>48%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4780723"/>
                  </a:ext>
                </a:extLst>
              </a:tr>
              <a:tr h="182880">
                <a:tc>
                  <a:txBody>
                    <a:bodyPr/>
                    <a:lstStyle/>
                    <a:p>
                      <a:pPr marL="0" algn="l"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Female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effectLst/>
                          <a:latin typeface="Calibri" panose="020F0502020204030204" pitchFamily="34" charset="0"/>
                        </a:rPr>
                        <a:t>51%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1854769"/>
                  </a:ext>
                </a:extLst>
              </a:tr>
              <a:tr h="182880">
                <a:tc>
                  <a:txBody>
                    <a:bodyPr/>
                    <a:lstStyle/>
                    <a:p>
                      <a:pPr marL="0" algn="l"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Other/Prefer not to answer</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effectLst/>
                          <a:latin typeface="Calibri" panose="020F050202020403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5804631"/>
                  </a:ext>
                </a:extLst>
              </a:tr>
              <a:tr h="182880">
                <a:tc>
                  <a:txBody>
                    <a:bodyPr/>
                    <a:lstStyle/>
                    <a:p>
                      <a:pPr marL="0" algn="l" defTabSz="924282" rtl="0" eaLnBrk="1" fontAlgn="ctr" latinLnBrk="0" hangingPunct="1"/>
                      <a:r>
                        <a:rPr lang="en-US" sz="1000" b="1" i="0" u="none" strike="noStrike" kern="1200" dirty="0">
                          <a:solidFill>
                            <a:schemeClr val="dk1"/>
                          </a:solidFill>
                          <a:effectLst/>
                          <a:latin typeface="Calibri" panose="020F0502020204030204" pitchFamily="34" charset="0"/>
                          <a:ea typeface="+mn-ea"/>
                          <a:cs typeface="+mn-cs"/>
                        </a:rPr>
                        <a:t>Age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en-US" sz="1000" b="0" i="0" u="none" strike="noStrike" dirty="0">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8821437"/>
                  </a:ext>
                </a:extLst>
              </a:tr>
              <a:tr h="182880">
                <a:tc>
                  <a:txBody>
                    <a:bodyPr/>
                    <a:lstStyle/>
                    <a:p>
                      <a:pPr marL="0" algn="l"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Gen Z</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effectLst/>
                          <a:latin typeface="Calibri" panose="020F0502020204030204" pitchFamily="34" charset="0"/>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8241232"/>
                  </a:ext>
                </a:extLst>
              </a:tr>
              <a:tr h="182880">
                <a:tc>
                  <a:txBody>
                    <a:bodyPr/>
                    <a:lstStyle/>
                    <a:p>
                      <a:pPr marL="0" algn="l"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Millennial</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effectLst/>
                          <a:latin typeface="Calibri" panose="020F0502020204030204" pitchFamily="34" charset="0"/>
                        </a:rPr>
                        <a:t>27%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58326517"/>
                  </a:ext>
                </a:extLst>
              </a:tr>
              <a:tr h="182880">
                <a:tc>
                  <a:txBody>
                    <a:bodyPr/>
                    <a:lstStyle/>
                    <a:p>
                      <a:pPr marL="0" algn="l"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Gen X</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effectLst/>
                          <a:latin typeface="Calibri" panose="020F0502020204030204" pitchFamily="34" charset="0"/>
                        </a:rPr>
                        <a:t>25%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85746351"/>
                  </a:ext>
                </a:extLst>
              </a:tr>
              <a:tr h="182880">
                <a:tc>
                  <a:txBody>
                    <a:bodyPr/>
                    <a:lstStyle/>
                    <a:p>
                      <a:pPr marL="0" algn="l"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Boomer+</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effectLst/>
                          <a:latin typeface="Calibri" panose="020F0502020204030204" pitchFamily="34" charset="0"/>
                        </a:rPr>
                        <a:t>34%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3528558"/>
                  </a:ext>
                </a:extLst>
              </a:tr>
              <a:tr h="182880">
                <a:tc>
                  <a:txBody>
                    <a:bodyPr/>
                    <a:lstStyle/>
                    <a:p>
                      <a:pPr marL="0" algn="l" defTabSz="924282" rtl="0" eaLnBrk="1" fontAlgn="ctr" latinLnBrk="0" hangingPunct="1"/>
                      <a:r>
                        <a:rPr lang="en-US" sz="1000" b="1" i="0" u="none" strike="noStrike" kern="1200" dirty="0">
                          <a:solidFill>
                            <a:schemeClr val="dk1"/>
                          </a:solidFill>
                          <a:effectLst/>
                          <a:latin typeface="Calibri" panose="020F0502020204030204" pitchFamily="34" charset="0"/>
                          <a:ea typeface="+mn-ea"/>
                          <a:cs typeface="+mn-cs"/>
                        </a:rPr>
                        <a:t>Health Authority</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en-US" sz="1000" b="0" i="0" u="none" strike="noStrike" dirty="0">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479974"/>
                  </a:ext>
                </a:extLst>
              </a:tr>
              <a:tr h="182880">
                <a:tc>
                  <a:txBody>
                    <a:bodyPr/>
                    <a:lstStyle/>
                    <a:p>
                      <a:pPr marL="0" algn="l"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Vancouver Coastal</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effectLst/>
                          <a:latin typeface="Calibri" panose="020F0502020204030204" pitchFamily="34" charset="0"/>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5527799"/>
                  </a:ext>
                </a:extLst>
              </a:tr>
              <a:tr h="182880">
                <a:tc>
                  <a:txBody>
                    <a:bodyPr/>
                    <a:lstStyle/>
                    <a:p>
                      <a:pPr marL="0" algn="l"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Fraser</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effectLst/>
                          <a:latin typeface="Calibri" panose="020F0502020204030204" pitchFamily="34" charset="0"/>
                        </a:rPr>
                        <a:t>38%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316725"/>
                  </a:ext>
                </a:extLst>
              </a:tr>
              <a:tr h="182880">
                <a:tc>
                  <a:txBody>
                    <a:bodyPr/>
                    <a:lstStyle/>
                    <a:p>
                      <a:pPr marL="0" algn="l"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Island</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effectLst/>
                          <a:latin typeface="Calibri" panose="020F0502020204030204" pitchFamily="34" charset="0"/>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853612"/>
                  </a:ext>
                </a:extLst>
              </a:tr>
              <a:tr h="182880">
                <a:tc>
                  <a:txBody>
                    <a:bodyPr/>
                    <a:lstStyle/>
                    <a:p>
                      <a:pPr marL="0" algn="l"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Interior</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effectLst/>
                          <a:latin typeface="Calibri" panose="020F0502020204030204" pitchFamily="34" charset="0"/>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5143467"/>
                  </a:ext>
                </a:extLst>
              </a:tr>
              <a:tr h="182880">
                <a:tc>
                  <a:txBody>
                    <a:bodyPr/>
                    <a:lstStyle/>
                    <a:p>
                      <a:pPr marL="0" algn="l"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Northern</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effectLst/>
                          <a:latin typeface="Calibri" panose="020F050202020403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1101787"/>
                  </a:ext>
                </a:extLst>
              </a:tr>
              <a:tr h="182880">
                <a:tc>
                  <a:txBody>
                    <a:bodyPr/>
                    <a:lstStyle/>
                    <a:p>
                      <a:pPr marL="0" algn="l"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Unknown</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effectLst/>
                          <a:latin typeface="Calibri" panose="020F050202020403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57075691"/>
                  </a:ext>
                </a:extLst>
              </a:tr>
            </a:tbl>
          </a:graphicData>
        </a:graphic>
      </p:graphicFrame>
      <p:graphicFrame>
        <p:nvGraphicFramePr>
          <p:cNvPr id="9" name="Table 8">
            <a:extLst>
              <a:ext uri="{FF2B5EF4-FFF2-40B4-BE49-F238E27FC236}">
                <a16:creationId xmlns:a16="http://schemas.microsoft.com/office/drawing/2014/main" id="{DAE7BAD4-86DF-386A-5A80-9A9881F0D701}"/>
              </a:ext>
            </a:extLst>
          </p:cNvPr>
          <p:cNvGraphicFramePr>
            <a:graphicFrameLocks noGrp="1"/>
          </p:cNvGraphicFramePr>
          <p:nvPr>
            <p:extLst>
              <p:ext uri="{D42A27DB-BD31-4B8C-83A1-F6EECF244321}">
                <p14:modId xmlns:p14="http://schemas.microsoft.com/office/powerpoint/2010/main" val="3790152886"/>
              </p:ext>
            </p:extLst>
          </p:nvPr>
        </p:nvGraphicFramePr>
        <p:xfrm>
          <a:off x="3181885" y="850467"/>
          <a:ext cx="2560320" cy="2087418"/>
        </p:xfrm>
        <a:graphic>
          <a:graphicData uri="http://schemas.openxmlformats.org/drawingml/2006/table">
            <a:tbl>
              <a:tblPr firstRow="1">
                <a:tableStyleId>{5C22544A-7EE6-4342-B048-85BDC9FD1C3A}</a:tableStyleId>
              </a:tblPr>
              <a:tblGrid>
                <a:gridCol w="1828800">
                  <a:extLst>
                    <a:ext uri="{9D8B030D-6E8A-4147-A177-3AD203B41FA5}">
                      <a16:colId xmlns:a16="http://schemas.microsoft.com/office/drawing/2014/main" val="1147291818"/>
                    </a:ext>
                  </a:extLst>
                </a:gridCol>
                <a:gridCol w="731520">
                  <a:extLst>
                    <a:ext uri="{9D8B030D-6E8A-4147-A177-3AD203B41FA5}">
                      <a16:colId xmlns:a16="http://schemas.microsoft.com/office/drawing/2014/main" val="973370512"/>
                    </a:ext>
                  </a:extLst>
                </a:gridCol>
              </a:tblGrid>
              <a:tr h="0">
                <a:tc>
                  <a:txBody>
                    <a:bodyPr/>
                    <a:lstStyle/>
                    <a:p>
                      <a:pPr algn="l" fontAlgn="ctr"/>
                      <a:endParaRPr lang="en-US" sz="1000" b="1" i="0" u="none" strike="noStrike" dirty="0">
                        <a:solidFill>
                          <a:srgbClr val="FFFFFF"/>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marL="0" marR="0" lvl="0" indent="0" algn="ctr" defTabSz="924282" rtl="0" eaLnBrk="1" fontAlgn="ctr" latinLnBrk="0" hangingPunct="1">
                        <a:lnSpc>
                          <a:spcPct val="80000"/>
                        </a:lnSpc>
                        <a:spcBef>
                          <a:spcPts val="0"/>
                        </a:spcBef>
                        <a:spcAft>
                          <a:spcPts val="0"/>
                        </a:spcAft>
                        <a:buClrTx/>
                        <a:buSzTx/>
                        <a:buFontTx/>
                        <a:buNone/>
                        <a:tabLst/>
                        <a:defRPr/>
                      </a:pPr>
                      <a:r>
                        <a:rPr lang="en-US" sz="1000" b="1" i="0" u="none" strike="noStrike" dirty="0">
                          <a:solidFill>
                            <a:schemeClr val="bg1"/>
                          </a:solidFill>
                          <a:effectLst/>
                          <a:latin typeface="+mn-lt"/>
                        </a:rPr>
                        <a:t>Total</a:t>
                      </a:r>
                    </a:p>
                    <a:p>
                      <a:pPr marL="0" marR="0" lvl="0" indent="0" algn="ctr" defTabSz="924282" rtl="0" eaLnBrk="1" fontAlgn="ctr" latinLnBrk="0" hangingPunct="1">
                        <a:lnSpc>
                          <a:spcPct val="80000"/>
                        </a:lnSpc>
                        <a:spcBef>
                          <a:spcPts val="0"/>
                        </a:spcBef>
                        <a:spcAft>
                          <a:spcPts val="0"/>
                        </a:spcAft>
                        <a:buClrTx/>
                        <a:buSzTx/>
                        <a:buFontTx/>
                        <a:buNone/>
                        <a:tabLst/>
                        <a:defRPr/>
                      </a:pPr>
                      <a:r>
                        <a:rPr lang="en-US" sz="1000" b="1" i="0" u="none" strike="noStrike" dirty="0">
                          <a:solidFill>
                            <a:schemeClr val="bg1"/>
                          </a:solidFill>
                          <a:effectLst/>
                          <a:latin typeface="+mn-lt"/>
                        </a:rPr>
                        <a:t>(n=1,200)</a:t>
                      </a: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00206986"/>
                  </a:ext>
                </a:extLst>
              </a:tr>
              <a:tr h="182880">
                <a:tc>
                  <a:txBody>
                    <a:bodyPr/>
                    <a:lstStyle/>
                    <a:p>
                      <a:pPr marL="0" algn="l" defTabSz="924282" rtl="0" eaLnBrk="1" fontAlgn="ctr" latinLnBrk="0" hangingPunct="1"/>
                      <a:r>
                        <a:rPr lang="en-US" sz="1000" b="1" i="0" u="none" strike="noStrike" kern="1200" dirty="0">
                          <a:solidFill>
                            <a:schemeClr val="dk1"/>
                          </a:solidFill>
                          <a:effectLst/>
                          <a:latin typeface="Calibri" panose="020F0502020204030204" pitchFamily="34" charset="0"/>
                          <a:ea typeface="+mn-ea"/>
                          <a:cs typeface="+mn-cs"/>
                        </a:rPr>
                        <a:t>Education</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en-US" sz="1000" b="0" i="0" u="none" strike="noStrike" dirty="0">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096741"/>
                  </a:ext>
                </a:extLst>
              </a:tr>
              <a:tr h="182880">
                <a:tc>
                  <a:txBody>
                    <a:bodyPr/>
                    <a:lstStyle/>
                    <a:p>
                      <a:pPr marL="0" algn="l"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High school or less</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effectLst/>
                          <a:latin typeface="Calibri" panose="020F0502020204030204" pitchFamily="34" charset="0"/>
                        </a:rPr>
                        <a:t>42%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4780723"/>
                  </a:ext>
                </a:extLst>
              </a:tr>
              <a:tr h="182880">
                <a:tc>
                  <a:txBody>
                    <a:bodyPr/>
                    <a:lstStyle/>
                    <a:p>
                      <a:pPr marL="0" algn="l"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Some post secondary</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effectLst/>
                          <a:latin typeface="Calibri" panose="020F0502020204030204" pitchFamily="34" charset="0"/>
                        </a:rPr>
                        <a:t>32%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1854769"/>
                  </a:ext>
                </a:extLst>
              </a:tr>
              <a:tr h="182880">
                <a:tc>
                  <a:txBody>
                    <a:bodyPr/>
                    <a:lstStyle/>
                    <a:p>
                      <a:pPr marL="0" algn="l"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University graduates</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effectLst/>
                          <a:latin typeface="Calibri" panose="020F0502020204030204" pitchFamily="34" charset="0"/>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5804631"/>
                  </a:ext>
                </a:extLst>
              </a:tr>
              <a:tr h="182880">
                <a:tc>
                  <a:txBody>
                    <a:bodyPr/>
                    <a:lstStyle/>
                    <a:p>
                      <a:pPr marL="0" algn="l" defTabSz="924282" rtl="0" eaLnBrk="1" fontAlgn="ctr" latinLnBrk="0" hangingPunct="1"/>
                      <a:r>
                        <a:rPr lang="en-US" sz="1000" b="1" i="0" u="none" strike="noStrike" kern="1200" dirty="0">
                          <a:solidFill>
                            <a:schemeClr val="dk1"/>
                          </a:solidFill>
                          <a:effectLst/>
                          <a:latin typeface="Calibri" panose="020F0502020204030204" pitchFamily="34" charset="0"/>
                          <a:ea typeface="+mn-ea"/>
                          <a:cs typeface="+mn-cs"/>
                        </a:rPr>
                        <a:t>Household Income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en-US" sz="1000" b="0" i="0" u="none" strike="noStrike" dirty="0">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8821437"/>
                  </a:ext>
                </a:extLst>
              </a:tr>
              <a:tr h="182880">
                <a:tc>
                  <a:txBody>
                    <a:bodyPr/>
                    <a:lstStyle/>
                    <a:p>
                      <a:pPr marL="0" algn="l"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&lt;$40K</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effectLst/>
                          <a:latin typeface="Calibri" panose="020F0502020204030204" pitchFamily="34" charset="0"/>
                        </a:rPr>
                        <a:t>27%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8241232"/>
                  </a:ext>
                </a:extLst>
              </a:tr>
              <a:tr h="182880">
                <a:tc>
                  <a:txBody>
                    <a:bodyPr/>
                    <a:lstStyle/>
                    <a:p>
                      <a:pPr marL="0" algn="l"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$40K to &lt;$60K</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effectLst/>
                          <a:latin typeface="Calibri" panose="020F0502020204030204" pitchFamily="34" charset="0"/>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58326517"/>
                  </a:ext>
                </a:extLst>
              </a:tr>
              <a:tr h="182880">
                <a:tc>
                  <a:txBody>
                    <a:bodyPr/>
                    <a:lstStyle/>
                    <a:p>
                      <a:pPr marL="0" algn="l"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$60K to &lt;$100K</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effectLst/>
                          <a:latin typeface="Calibri" panose="020F0502020204030204" pitchFamily="34" charset="0"/>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3528558"/>
                  </a:ext>
                </a:extLst>
              </a:tr>
              <a:tr h="182880">
                <a:tc>
                  <a:txBody>
                    <a:bodyPr/>
                    <a:lstStyle/>
                    <a:p>
                      <a:pPr marL="0" algn="l"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$100K+</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effectLst/>
                          <a:latin typeface="Calibri" panose="020F0502020204030204" pitchFamily="34" charset="0"/>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479974"/>
                  </a:ext>
                </a:extLst>
              </a:tr>
              <a:tr h="182880">
                <a:tc>
                  <a:txBody>
                    <a:bodyPr/>
                    <a:lstStyle/>
                    <a:p>
                      <a:pPr marL="0" algn="l"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Refused</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000" b="0" i="0" u="none" strike="noStrike" dirty="0">
                          <a:effectLst/>
                          <a:latin typeface="Calibri" panose="020F0502020204030204" pitchFamily="34" charset="0"/>
                        </a:rPr>
                        <a:t>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5527799"/>
                  </a:ext>
                </a:extLst>
              </a:tr>
            </a:tbl>
          </a:graphicData>
        </a:graphic>
      </p:graphicFrame>
      <p:graphicFrame>
        <p:nvGraphicFramePr>
          <p:cNvPr id="10" name="Table 9">
            <a:extLst>
              <a:ext uri="{FF2B5EF4-FFF2-40B4-BE49-F238E27FC236}">
                <a16:creationId xmlns:a16="http://schemas.microsoft.com/office/drawing/2014/main" id="{CB1A6874-B845-1F56-58DC-A2A5E436F414}"/>
              </a:ext>
            </a:extLst>
          </p:cNvPr>
          <p:cNvGraphicFramePr>
            <a:graphicFrameLocks noGrp="1"/>
          </p:cNvGraphicFramePr>
          <p:nvPr>
            <p:extLst>
              <p:ext uri="{D42A27DB-BD31-4B8C-83A1-F6EECF244321}">
                <p14:modId xmlns:p14="http://schemas.microsoft.com/office/powerpoint/2010/main" val="4265934173"/>
              </p:ext>
            </p:extLst>
          </p:nvPr>
        </p:nvGraphicFramePr>
        <p:xfrm>
          <a:off x="6106514" y="837335"/>
          <a:ext cx="2560320" cy="3207558"/>
        </p:xfrm>
        <a:graphic>
          <a:graphicData uri="http://schemas.openxmlformats.org/drawingml/2006/table">
            <a:tbl>
              <a:tblPr firstRow="1">
                <a:tableStyleId>{5C22544A-7EE6-4342-B048-85BDC9FD1C3A}</a:tableStyleId>
              </a:tblPr>
              <a:tblGrid>
                <a:gridCol w="1828800">
                  <a:extLst>
                    <a:ext uri="{9D8B030D-6E8A-4147-A177-3AD203B41FA5}">
                      <a16:colId xmlns:a16="http://schemas.microsoft.com/office/drawing/2014/main" val="1147291818"/>
                    </a:ext>
                  </a:extLst>
                </a:gridCol>
                <a:gridCol w="731520">
                  <a:extLst>
                    <a:ext uri="{9D8B030D-6E8A-4147-A177-3AD203B41FA5}">
                      <a16:colId xmlns:a16="http://schemas.microsoft.com/office/drawing/2014/main" val="973370512"/>
                    </a:ext>
                  </a:extLst>
                </a:gridCol>
              </a:tblGrid>
              <a:tr h="0">
                <a:tc>
                  <a:txBody>
                    <a:bodyPr/>
                    <a:lstStyle/>
                    <a:p>
                      <a:pPr algn="l" fontAlgn="ctr"/>
                      <a:endParaRPr lang="en-US" sz="1000" b="1" i="0" u="none" strike="noStrike" dirty="0">
                        <a:solidFill>
                          <a:srgbClr val="FFFFFF"/>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marL="0" marR="0" lvl="0" indent="0" algn="ctr" defTabSz="924282" rtl="0" eaLnBrk="1" fontAlgn="ctr" latinLnBrk="0" hangingPunct="1">
                        <a:lnSpc>
                          <a:spcPct val="80000"/>
                        </a:lnSpc>
                        <a:spcBef>
                          <a:spcPts val="0"/>
                        </a:spcBef>
                        <a:spcAft>
                          <a:spcPts val="0"/>
                        </a:spcAft>
                        <a:buClrTx/>
                        <a:buSzTx/>
                        <a:buFontTx/>
                        <a:buNone/>
                        <a:tabLst/>
                        <a:defRPr/>
                      </a:pPr>
                      <a:r>
                        <a:rPr lang="en-US" sz="1000" b="1" i="0" u="none" strike="noStrike" dirty="0">
                          <a:solidFill>
                            <a:schemeClr val="bg1"/>
                          </a:solidFill>
                          <a:effectLst/>
                          <a:latin typeface="+mn-lt"/>
                        </a:rPr>
                        <a:t>Total</a:t>
                      </a:r>
                    </a:p>
                    <a:p>
                      <a:pPr marL="0" marR="0" lvl="0" indent="0" algn="ctr" defTabSz="924282" rtl="0" eaLnBrk="1" fontAlgn="ctr" latinLnBrk="0" hangingPunct="1">
                        <a:lnSpc>
                          <a:spcPct val="80000"/>
                        </a:lnSpc>
                        <a:spcBef>
                          <a:spcPts val="0"/>
                        </a:spcBef>
                        <a:spcAft>
                          <a:spcPts val="0"/>
                        </a:spcAft>
                        <a:buClrTx/>
                        <a:buSzTx/>
                        <a:buFontTx/>
                        <a:buNone/>
                        <a:tabLst/>
                        <a:defRPr/>
                      </a:pPr>
                      <a:r>
                        <a:rPr lang="en-US" sz="1000" b="1" i="0" u="none" strike="noStrike" dirty="0">
                          <a:solidFill>
                            <a:schemeClr val="bg1"/>
                          </a:solidFill>
                          <a:effectLst/>
                          <a:latin typeface="+mn-lt"/>
                        </a:rPr>
                        <a:t>(n=1,200)</a:t>
                      </a: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00206986"/>
                  </a:ext>
                </a:extLst>
              </a:tr>
              <a:tr h="182880">
                <a:tc>
                  <a:txBody>
                    <a:bodyPr/>
                    <a:lstStyle/>
                    <a:p>
                      <a:pPr marL="0" algn="l" defTabSz="924282" rtl="0" eaLnBrk="1" fontAlgn="ctr" latinLnBrk="0" hangingPunct="1"/>
                      <a:r>
                        <a:rPr lang="en-US" sz="1000" b="1" i="0" u="none" strike="noStrike" kern="1200" dirty="0">
                          <a:solidFill>
                            <a:schemeClr val="dk1"/>
                          </a:solidFill>
                          <a:effectLst/>
                          <a:latin typeface="Calibri" panose="020F0502020204030204" pitchFamily="34" charset="0"/>
                          <a:ea typeface="+mn-ea"/>
                          <a:cs typeface="+mn-cs"/>
                        </a:rPr>
                        <a:t>Ethnicity</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en-US" sz="1000" b="0" i="0" u="none" strike="noStrike" dirty="0">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096741"/>
                  </a:ext>
                </a:extLst>
              </a:tr>
              <a:tr h="182880">
                <a:tc>
                  <a:txBody>
                    <a:bodyPr/>
                    <a:lstStyle/>
                    <a:p>
                      <a:pPr marL="58738" indent="-58738" algn="l"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White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72%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4780723"/>
                  </a:ext>
                </a:extLst>
              </a:tr>
              <a:tr h="182880">
                <a:tc>
                  <a:txBody>
                    <a:bodyPr/>
                    <a:lstStyle/>
                    <a:p>
                      <a:pPr marL="58738" indent="-58738" algn="l"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Chinese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32366301"/>
                  </a:ext>
                </a:extLst>
              </a:tr>
              <a:tr h="182880">
                <a:tc>
                  <a:txBody>
                    <a:bodyPr/>
                    <a:lstStyle/>
                    <a:p>
                      <a:pPr marL="58738" indent="-58738" algn="l" defTabSz="924282" rtl="0" eaLnBrk="1" fontAlgn="ctr" latinLnBrk="0" hangingPunct="1"/>
                      <a:r>
                        <a:rPr lang="fi-FI" sz="1000" b="0" i="0" u="none" strike="noStrike" kern="1200" dirty="0">
                          <a:solidFill>
                            <a:schemeClr val="dk1"/>
                          </a:solidFill>
                          <a:effectLst/>
                          <a:latin typeface="Calibri" panose="020F0502020204030204" pitchFamily="34" charset="0"/>
                          <a:ea typeface="+mn-ea"/>
                          <a:cs typeface="+mn-cs"/>
                        </a:rPr>
                        <a:t>South Asian (e.g., East Indian, Pakistani, Sri Lankan, etc.)</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24921481"/>
                  </a:ext>
                </a:extLst>
              </a:tr>
              <a:tr h="182880">
                <a:tc>
                  <a:txBody>
                    <a:bodyPr/>
                    <a:lstStyle/>
                    <a:p>
                      <a:pPr marL="58738" indent="-58738" algn="l"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Black</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5891185"/>
                  </a:ext>
                </a:extLst>
              </a:tr>
              <a:tr h="182880">
                <a:tc>
                  <a:txBody>
                    <a:bodyPr/>
                    <a:lstStyle/>
                    <a:p>
                      <a:pPr marL="58738" indent="-58738" algn="l"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Filipino</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9825209"/>
                  </a:ext>
                </a:extLst>
              </a:tr>
              <a:tr h="182880">
                <a:tc>
                  <a:txBody>
                    <a:bodyPr/>
                    <a:lstStyle/>
                    <a:p>
                      <a:pPr marL="58738" indent="-58738" algn="l"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Southeast Asian (e.g., Vietnamese, Cambodian, Laotian, Thai, etc.)</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560740"/>
                  </a:ext>
                </a:extLst>
              </a:tr>
              <a:tr h="182880">
                <a:tc>
                  <a:txBody>
                    <a:bodyPr/>
                    <a:lstStyle/>
                    <a:p>
                      <a:pPr marL="58738" indent="-58738" algn="l"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Latin American</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6592627"/>
                  </a:ext>
                </a:extLst>
              </a:tr>
              <a:tr h="182880">
                <a:tc>
                  <a:txBody>
                    <a:bodyPr/>
                    <a:lstStyle/>
                    <a:p>
                      <a:pPr marL="58738" indent="-58738" algn="l"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West Asian (e.g., Iranian, Afghan, etc.)</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3428494"/>
                  </a:ext>
                </a:extLst>
              </a:tr>
              <a:tr h="182880">
                <a:tc>
                  <a:txBody>
                    <a:bodyPr/>
                    <a:lstStyle/>
                    <a:p>
                      <a:pPr marL="58738" indent="-58738" algn="l"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Korean</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0468516"/>
                  </a:ext>
                </a:extLst>
              </a:tr>
              <a:tr h="182880">
                <a:tc>
                  <a:txBody>
                    <a:bodyPr/>
                    <a:lstStyle/>
                    <a:p>
                      <a:pPr marL="58738" indent="-58738" algn="l"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Japanese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0048741"/>
                  </a:ext>
                </a:extLst>
              </a:tr>
              <a:tr h="182880">
                <a:tc>
                  <a:txBody>
                    <a:bodyPr/>
                    <a:lstStyle/>
                    <a:p>
                      <a:pPr marL="58738" indent="-58738" algn="l"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Arab</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&lt;1%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23551774"/>
                  </a:ext>
                </a:extLst>
              </a:tr>
              <a:tr h="182880">
                <a:tc>
                  <a:txBody>
                    <a:bodyPr/>
                    <a:lstStyle/>
                    <a:p>
                      <a:pPr marL="58738" indent="-58738" algn="l"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Other</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4404900"/>
                  </a:ext>
                </a:extLst>
              </a:tr>
              <a:tr h="182880">
                <a:tc>
                  <a:txBody>
                    <a:bodyPr/>
                    <a:lstStyle/>
                    <a:p>
                      <a:pPr marL="58738" indent="-58738" algn="l"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Prefer not to answer</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1000" b="0" i="0" u="none" strike="noStrike" kern="1200" dirty="0">
                          <a:solidFill>
                            <a:schemeClr val="dk1"/>
                          </a:solidFill>
                          <a:effectLst/>
                          <a:latin typeface="Calibri" panose="020F0502020204030204" pitchFamily="34" charset="0"/>
                          <a:ea typeface="+mn-ea"/>
                          <a:cs typeface="+mn-cs"/>
                        </a:rPr>
                        <a:t>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8075830"/>
                  </a:ext>
                </a:extLst>
              </a:tr>
            </a:tbl>
          </a:graphicData>
        </a:graphic>
      </p:graphicFrame>
    </p:spTree>
    <p:extLst>
      <p:ext uri="{BB962C8B-B14F-4D97-AF65-F5344CB8AC3E}">
        <p14:creationId xmlns:p14="http://schemas.microsoft.com/office/powerpoint/2010/main" val="2819651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Centre for Addiction and Mental Health | CAMH">
            <a:extLst>
              <a:ext uri="{FF2B5EF4-FFF2-40B4-BE49-F238E27FC236}">
                <a16:creationId xmlns:a16="http://schemas.microsoft.com/office/drawing/2014/main" id="{626D0EB6-EFBC-6C4D-DA2E-43E43AB7E7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3952419"/>
            <a:ext cx="1397994"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019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A0BB7-8174-E23B-1AE3-1027A2D5929A}"/>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1DA7F8FD-0D4B-A7F4-D517-527A30E7153F}"/>
              </a:ext>
            </a:extLst>
          </p:cNvPr>
          <p:cNvSpPr>
            <a:spLocks noGrp="1"/>
          </p:cNvSpPr>
          <p:nvPr>
            <p:ph type="title"/>
          </p:nvPr>
        </p:nvSpPr>
        <p:spPr>
          <a:xfrm>
            <a:off x="255135" y="229800"/>
            <a:ext cx="8654595" cy="249299"/>
          </a:xfrm>
        </p:spPr>
        <p:txBody>
          <a:bodyPr/>
          <a:lstStyle/>
          <a:p>
            <a:r>
              <a:rPr lang="en-US" sz="1800" dirty="0"/>
              <a:t>Background Text at Introduction</a:t>
            </a:r>
          </a:p>
        </p:txBody>
      </p:sp>
      <p:sp>
        <p:nvSpPr>
          <p:cNvPr id="12" name="Text Placeholder 14">
            <a:extLst>
              <a:ext uri="{FF2B5EF4-FFF2-40B4-BE49-F238E27FC236}">
                <a16:creationId xmlns:a16="http://schemas.microsoft.com/office/drawing/2014/main" id="{AA9D1709-F5F3-140C-5433-79780825B77C}"/>
              </a:ext>
            </a:extLst>
          </p:cNvPr>
          <p:cNvSpPr txBox="1">
            <a:spLocks/>
          </p:cNvSpPr>
          <p:nvPr/>
        </p:nvSpPr>
        <p:spPr>
          <a:xfrm>
            <a:off x="4743940" y="985534"/>
            <a:ext cx="4114800" cy="3657600"/>
          </a:xfrm>
          <a:prstGeom prst="rect">
            <a:avLst/>
          </a:prstGeom>
        </p:spPr>
        <p:txBody>
          <a:bodyPr vert="horz" lIns="0" tIns="0" rIns="0" bIns="0" rtlCol="0">
            <a:noAutofit/>
          </a:bodyPr>
          <a:lstStyle>
            <a:lvl1pPr marL="176213" indent="-176213" algn="l" defTabSz="924282" rtl="0" eaLnBrk="1" latinLnBrk="0" hangingPunct="1">
              <a:lnSpc>
                <a:spcPct val="100000"/>
              </a:lnSpc>
              <a:spcBef>
                <a:spcPts val="900"/>
              </a:spcBef>
              <a:spcAft>
                <a:spcPts val="0"/>
              </a:spcAft>
              <a:buFont typeface="Arial" panose="020B0604020202020204" pitchFamily="34" charset="0"/>
              <a:buChar char="•"/>
              <a:defRPr sz="1400" kern="1200" cap="none" baseline="0">
                <a:solidFill>
                  <a:schemeClr val="tx1"/>
                </a:solidFill>
                <a:latin typeface="+mn-lt"/>
                <a:ea typeface="+mn-ea"/>
                <a:cs typeface="+mn-cs"/>
              </a:defRPr>
            </a:lvl1pPr>
            <a:lvl2pPr marL="476250" indent="-166688" algn="l" defTabSz="924282" rtl="0" eaLnBrk="1" latinLnBrk="0" hangingPunct="1">
              <a:lnSpc>
                <a:spcPct val="100000"/>
              </a:lnSpc>
              <a:spcBef>
                <a:spcPts val="300"/>
              </a:spcBef>
              <a:spcAft>
                <a:spcPts val="0"/>
              </a:spcAft>
              <a:buFont typeface="Arial" panose="020B0604020202020204" pitchFamily="34" charset="0"/>
              <a:buChar char="–"/>
              <a:tabLst/>
              <a:defRPr sz="1200" kern="1200">
                <a:solidFill>
                  <a:schemeClr val="tx1"/>
                </a:solidFill>
                <a:latin typeface="+mn-lt"/>
                <a:ea typeface="+mn-ea"/>
                <a:cs typeface="+mn-cs"/>
              </a:defRPr>
            </a:lvl2pPr>
            <a:lvl3pPr marL="692150" indent="-177800" algn="l" defTabSz="924282" rtl="0" eaLnBrk="1" latinLnBrk="0" hangingPunct="1">
              <a:lnSpc>
                <a:spcPct val="100000"/>
              </a:lnSpc>
              <a:spcBef>
                <a:spcPts val="200"/>
              </a:spcBef>
              <a:spcAft>
                <a:spcPts val="0"/>
              </a:spcAft>
              <a:buSzPct val="85000"/>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968375" indent="-174625"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TextBox 3">
            <a:extLst>
              <a:ext uri="{FF2B5EF4-FFF2-40B4-BE49-F238E27FC236}">
                <a16:creationId xmlns:a16="http://schemas.microsoft.com/office/drawing/2014/main" id="{921DE094-57C2-FEB9-3473-E0A76081A8DD}"/>
              </a:ext>
            </a:extLst>
          </p:cNvPr>
          <p:cNvSpPr txBox="1"/>
          <p:nvPr/>
        </p:nvSpPr>
        <p:spPr>
          <a:xfrm>
            <a:off x="497114" y="909756"/>
            <a:ext cx="8149771" cy="1677382"/>
          </a:xfrm>
          <a:prstGeom prst="rect">
            <a:avLst/>
          </a:prstGeom>
          <a:noFill/>
        </p:spPr>
        <p:txBody>
          <a:bodyPr wrap="square">
            <a:spAutoFit/>
          </a:bodyPr>
          <a:lstStyle/>
          <a:p>
            <a:pPr>
              <a:spcAft>
                <a:spcPts val="600"/>
              </a:spcAft>
            </a:pPr>
            <a:r>
              <a:rPr lang="en-US" sz="1400" i="1" dirty="0"/>
              <a:t>On January 31, 2023, the province of British Columbia launched a three-year drug decriminalization initiative which allows adults aged 18+ to legally possess up to a cumulative total of 2.5 grams of opioids, cocaine/crack-cocaine, methamphetamine, and MDMA for personal use. Amounts exceeding 2.5 grams remain criminalized.</a:t>
            </a:r>
          </a:p>
          <a:p>
            <a:pPr>
              <a:spcAft>
                <a:spcPts val="600"/>
              </a:spcAft>
            </a:pPr>
            <a:r>
              <a:rPr lang="en-US" sz="1400" i="1" dirty="0"/>
              <a:t>The BC government’s goals of decriminalization are to reduce the harms associated with substance use, including stigma and criminalization, as well as to support people who use drugs (PWUD) to access health and social services, ultimately redirecting them away from the criminal justice system.</a:t>
            </a:r>
          </a:p>
        </p:txBody>
      </p:sp>
    </p:spTree>
    <p:extLst>
      <p:ext uri="{BB962C8B-B14F-4D97-AF65-F5344CB8AC3E}">
        <p14:creationId xmlns:p14="http://schemas.microsoft.com/office/powerpoint/2010/main" val="26326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4B1559-1543-DC49-9E69-9DE35F430F41}"/>
              </a:ext>
            </a:extLst>
          </p:cNvPr>
          <p:cNvSpPr>
            <a:spLocks noGrp="1"/>
          </p:cNvSpPr>
          <p:nvPr>
            <p:ph type="body" sz="quarter" idx="4294967295"/>
          </p:nvPr>
        </p:nvSpPr>
        <p:spPr>
          <a:xfrm>
            <a:off x="7447789" y="2466"/>
            <a:ext cx="1535276" cy="3381695"/>
          </a:xfrm>
        </p:spPr>
        <p:txBody>
          <a:bodyPr/>
          <a:lstStyle/>
          <a:p>
            <a:r>
              <a:rPr lang="en-US" dirty="0"/>
              <a:t>1</a:t>
            </a:r>
          </a:p>
        </p:txBody>
      </p:sp>
      <p:sp>
        <p:nvSpPr>
          <p:cNvPr id="3" name="Title 2">
            <a:extLst>
              <a:ext uri="{FF2B5EF4-FFF2-40B4-BE49-F238E27FC236}">
                <a16:creationId xmlns:a16="http://schemas.microsoft.com/office/drawing/2014/main" id="{070119F2-2662-D148-92BF-A4C0AC82EDAB}"/>
              </a:ext>
            </a:extLst>
          </p:cNvPr>
          <p:cNvSpPr>
            <a:spLocks noGrp="1"/>
          </p:cNvSpPr>
          <p:nvPr>
            <p:ph type="title"/>
          </p:nvPr>
        </p:nvSpPr>
        <p:spPr>
          <a:xfrm>
            <a:off x="344405" y="1410823"/>
            <a:ext cx="5663997" cy="1213858"/>
          </a:xfrm>
        </p:spPr>
        <p:txBody>
          <a:bodyPr/>
          <a:lstStyle/>
          <a:p>
            <a:pPr>
              <a:spcBef>
                <a:spcPts val="0"/>
              </a:spcBef>
            </a:pPr>
            <a:r>
              <a:rPr lang="en-US" cap="all" spc="-150" dirty="0">
                <a:solidFill>
                  <a:schemeClr val="tx1">
                    <a:lumMod val="65000"/>
                    <a:lumOff val="35000"/>
                  </a:schemeClr>
                </a:solidFill>
                <a:latin typeface="Arial Black" panose="020B0A04020102020204" pitchFamily="34" charset="0"/>
              </a:rPr>
              <a:t>Detailed Results</a:t>
            </a:r>
          </a:p>
        </p:txBody>
      </p:sp>
    </p:spTree>
    <p:extLst>
      <p:ext uri="{BB962C8B-B14F-4D97-AF65-F5344CB8AC3E}">
        <p14:creationId xmlns:p14="http://schemas.microsoft.com/office/powerpoint/2010/main" val="3324619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BCE4C-1188-A0E8-A3B1-34CEB57AD29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EF531C1-A8B9-B869-0AD1-D523AAD3E85A}"/>
              </a:ext>
            </a:extLst>
          </p:cNvPr>
          <p:cNvSpPr>
            <a:spLocks noGrp="1"/>
          </p:cNvSpPr>
          <p:nvPr>
            <p:ph type="title"/>
          </p:nvPr>
        </p:nvSpPr>
        <p:spPr>
          <a:xfrm>
            <a:off x="257256" y="229800"/>
            <a:ext cx="8646971" cy="249299"/>
          </a:xfrm>
        </p:spPr>
        <p:txBody>
          <a:bodyPr/>
          <a:lstStyle/>
          <a:p>
            <a:r>
              <a:rPr lang="en-US" sz="1800" dirty="0"/>
              <a:t>Familiarity with BC’s Policy on Decriminalization </a:t>
            </a:r>
            <a:endParaRPr lang="en-US" sz="1400" dirty="0"/>
          </a:p>
        </p:txBody>
      </p:sp>
      <p:sp>
        <p:nvSpPr>
          <p:cNvPr id="12" name="Text Placeholder 11">
            <a:extLst>
              <a:ext uri="{FF2B5EF4-FFF2-40B4-BE49-F238E27FC236}">
                <a16:creationId xmlns:a16="http://schemas.microsoft.com/office/drawing/2014/main" id="{CD5205F1-8532-BD8C-3FF5-2EE13FCEDED2}"/>
              </a:ext>
            </a:extLst>
          </p:cNvPr>
          <p:cNvSpPr>
            <a:spLocks noGrp="1"/>
          </p:cNvSpPr>
          <p:nvPr>
            <p:ph type="body" sz="quarter" idx="16"/>
          </p:nvPr>
        </p:nvSpPr>
        <p:spPr/>
        <p:txBody>
          <a:bodyPr>
            <a:noAutofit/>
          </a:bodyPr>
          <a:lstStyle/>
          <a:p>
            <a:pPr marL="344488" indent="-344488"/>
            <a:r>
              <a:rPr lang="en-US" sz="900" dirty="0"/>
              <a:t>Q1.	</a:t>
            </a:r>
            <a:r>
              <a:rPr lang="en-US" sz="900" i="1" dirty="0"/>
              <a:t>How familiar are you with BC's policy on the decriminalization of illicit drugs?</a:t>
            </a:r>
          </a:p>
          <a:p>
            <a:pPr marL="344488" indent="-344488"/>
            <a:r>
              <a:rPr lang="en-US" sz="900" dirty="0"/>
              <a:t>Base: All respondents (n=1,200)</a:t>
            </a:r>
          </a:p>
        </p:txBody>
      </p:sp>
      <p:graphicFrame>
        <p:nvGraphicFramePr>
          <p:cNvPr id="15" name="Table 14">
            <a:extLst>
              <a:ext uri="{FF2B5EF4-FFF2-40B4-BE49-F238E27FC236}">
                <a16:creationId xmlns:a16="http://schemas.microsoft.com/office/drawing/2014/main" id="{AE155810-56D5-3592-20C0-6E120A722327}"/>
              </a:ext>
            </a:extLst>
          </p:cNvPr>
          <p:cNvGraphicFramePr>
            <a:graphicFrameLocks noGrp="1"/>
          </p:cNvGraphicFramePr>
          <p:nvPr>
            <p:extLst>
              <p:ext uri="{D42A27DB-BD31-4B8C-83A1-F6EECF244321}">
                <p14:modId xmlns:p14="http://schemas.microsoft.com/office/powerpoint/2010/main" val="1228680874"/>
              </p:ext>
            </p:extLst>
          </p:nvPr>
        </p:nvGraphicFramePr>
        <p:xfrm>
          <a:off x="257258" y="541203"/>
          <a:ext cx="8229600" cy="27432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985240127"/>
                    </a:ext>
                  </a:extLst>
                </a:gridCol>
              </a:tblGrid>
              <a:tr h="182880">
                <a:tc>
                  <a:txBody>
                    <a:bodyPr/>
                    <a:lstStyle/>
                    <a:p>
                      <a:pPr>
                        <a:lnSpc>
                          <a:spcPct val="90000"/>
                        </a:lnSpc>
                        <a:spcAft>
                          <a:spcPts val="300"/>
                        </a:spcAft>
                      </a:pPr>
                      <a:r>
                        <a:rPr lang="en-US" sz="1000" b="0" dirty="0">
                          <a:solidFill>
                            <a:srgbClr val="58595B"/>
                          </a:solidFill>
                        </a:rPr>
                        <a:t>A slight majority (56%) of British Columbians say they are at least somewhat familiar with BC's policy on the decriminalization of illicit drugs. Roughly nine-in-ten (89%) have at least heard of the policy.</a:t>
                      </a:r>
                    </a:p>
                  </a:txBody>
                  <a:tcPr marT="0" marB="0" anchor="ctr">
                    <a:lnL w="38100" cap="flat" cmpd="sng" algn="ctr">
                      <a:solidFill>
                        <a:srgbClr val="0161AB"/>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49172959"/>
                  </a:ext>
                </a:extLst>
              </a:tr>
            </a:tbl>
          </a:graphicData>
        </a:graphic>
      </p:graphicFrame>
      <p:graphicFrame>
        <p:nvGraphicFramePr>
          <p:cNvPr id="3" name="Chart Placeholder 5">
            <a:extLst>
              <a:ext uri="{FF2B5EF4-FFF2-40B4-BE49-F238E27FC236}">
                <a16:creationId xmlns:a16="http://schemas.microsoft.com/office/drawing/2014/main" id="{02E0FA75-C003-3808-2772-ED5CD51221FB}"/>
              </a:ext>
            </a:extLst>
          </p:cNvPr>
          <p:cNvGraphicFramePr>
            <a:graphicFrameLocks/>
          </p:cNvGraphicFramePr>
          <p:nvPr>
            <p:extLst>
              <p:ext uri="{D42A27DB-BD31-4B8C-83A1-F6EECF244321}">
                <p14:modId xmlns:p14="http://schemas.microsoft.com/office/powerpoint/2010/main" val="3502443010"/>
              </p:ext>
            </p:extLst>
          </p:nvPr>
        </p:nvGraphicFramePr>
        <p:xfrm>
          <a:off x="257258" y="1332541"/>
          <a:ext cx="7772400"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2" name="Straight Connector 1">
            <a:extLst>
              <a:ext uri="{FF2B5EF4-FFF2-40B4-BE49-F238E27FC236}">
                <a16:creationId xmlns:a16="http://schemas.microsoft.com/office/drawing/2014/main" id="{AD63E56D-CF7E-2974-8E46-F996DE546FF9}"/>
              </a:ext>
            </a:extLst>
          </p:cNvPr>
          <p:cNvCxnSpPr>
            <a:cxnSpLocks/>
          </p:cNvCxnSpPr>
          <p:nvPr/>
        </p:nvCxnSpPr>
        <p:spPr>
          <a:xfrm>
            <a:off x="4903713" y="1491240"/>
            <a:ext cx="0" cy="685800"/>
          </a:xfrm>
          <a:prstGeom prst="line">
            <a:avLst/>
          </a:prstGeom>
          <a:ln w="19050">
            <a:solidFill>
              <a:srgbClr val="0070C0"/>
            </a:solidFill>
            <a:headEnd type="oval" w="lg" len="lg"/>
          </a:ln>
        </p:spPr>
        <p:style>
          <a:lnRef idx="1">
            <a:schemeClr val="accent1"/>
          </a:lnRef>
          <a:fillRef idx="0">
            <a:schemeClr val="accent1"/>
          </a:fillRef>
          <a:effectRef idx="0">
            <a:schemeClr val="accent1"/>
          </a:effectRef>
          <a:fontRef idx="minor">
            <a:schemeClr val="tx1"/>
          </a:fontRef>
        </p:style>
      </p:cxnSp>
      <p:sp>
        <p:nvSpPr>
          <p:cNvPr id="4" name="TextBox 1">
            <a:extLst>
              <a:ext uri="{FF2B5EF4-FFF2-40B4-BE49-F238E27FC236}">
                <a16:creationId xmlns:a16="http://schemas.microsoft.com/office/drawing/2014/main" id="{B19DD40E-9243-E061-3400-09F9478BDAC8}"/>
              </a:ext>
            </a:extLst>
          </p:cNvPr>
          <p:cNvSpPr txBox="1"/>
          <p:nvPr/>
        </p:nvSpPr>
        <p:spPr>
          <a:xfrm>
            <a:off x="4967246" y="1677174"/>
            <a:ext cx="428066" cy="313932"/>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t>Familiar</a:t>
            </a:r>
          </a:p>
          <a:p>
            <a:pPr algn="ctr"/>
            <a:r>
              <a:rPr lang="en-US" sz="900" b="1" dirty="0"/>
              <a:t>56%</a:t>
            </a:r>
          </a:p>
        </p:txBody>
      </p:sp>
      <p:cxnSp>
        <p:nvCxnSpPr>
          <p:cNvPr id="5" name="Straight Connector 4">
            <a:extLst>
              <a:ext uri="{FF2B5EF4-FFF2-40B4-BE49-F238E27FC236}">
                <a16:creationId xmlns:a16="http://schemas.microsoft.com/office/drawing/2014/main" id="{06B1FA91-DB76-D1F4-33B7-52F4F51508A0}"/>
              </a:ext>
            </a:extLst>
          </p:cNvPr>
          <p:cNvCxnSpPr>
            <a:cxnSpLocks/>
          </p:cNvCxnSpPr>
          <p:nvPr/>
        </p:nvCxnSpPr>
        <p:spPr>
          <a:xfrm>
            <a:off x="5488078" y="1486674"/>
            <a:ext cx="0" cy="1143000"/>
          </a:xfrm>
          <a:prstGeom prst="line">
            <a:avLst/>
          </a:prstGeom>
          <a:ln w="19050">
            <a:solidFill>
              <a:srgbClr val="0070C0"/>
            </a:solidFill>
            <a:headEnd type="oval" w="lg" len="lg"/>
          </a:ln>
        </p:spPr>
        <p:style>
          <a:lnRef idx="1">
            <a:schemeClr val="accent1"/>
          </a:lnRef>
          <a:fillRef idx="0">
            <a:schemeClr val="accent1"/>
          </a:fillRef>
          <a:effectRef idx="0">
            <a:schemeClr val="accent1"/>
          </a:effectRef>
          <a:fontRef idx="minor">
            <a:schemeClr val="tx1"/>
          </a:fontRef>
        </p:style>
      </p:cxnSp>
      <p:sp>
        <p:nvSpPr>
          <p:cNvPr id="6" name="TextBox 1">
            <a:extLst>
              <a:ext uri="{FF2B5EF4-FFF2-40B4-BE49-F238E27FC236}">
                <a16:creationId xmlns:a16="http://schemas.microsoft.com/office/drawing/2014/main" id="{962BF57A-BAFE-3742-AD09-1D42E28DB52C}"/>
              </a:ext>
            </a:extLst>
          </p:cNvPr>
          <p:cNvSpPr txBox="1"/>
          <p:nvPr/>
        </p:nvSpPr>
        <p:spPr>
          <a:xfrm>
            <a:off x="5560587" y="1901208"/>
            <a:ext cx="351123" cy="313932"/>
          </a:xfrm>
          <a:prstGeom prst="rect">
            <a:avLst/>
          </a:prstGeom>
          <a:noFill/>
        </p:spPr>
        <p:txBody>
          <a:bodyPr wrap="none" lIns="18288" tIns="18288" rIns="18288" bIns="18288"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t>Aware</a:t>
            </a:r>
          </a:p>
          <a:p>
            <a:pPr algn="ctr"/>
            <a:r>
              <a:rPr lang="en-US" sz="900" b="1" dirty="0"/>
              <a:t>89%</a:t>
            </a:r>
          </a:p>
        </p:txBody>
      </p:sp>
    </p:spTree>
    <p:extLst>
      <p:ext uri="{BB962C8B-B14F-4D97-AF65-F5344CB8AC3E}">
        <p14:creationId xmlns:p14="http://schemas.microsoft.com/office/powerpoint/2010/main" val="460086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2F5AD-BF7C-C748-82E3-887EAB9C620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C542957-01DF-B1DF-2CAE-B95F92E28C72}"/>
              </a:ext>
            </a:extLst>
          </p:cNvPr>
          <p:cNvSpPr>
            <a:spLocks noGrp="1"/>
          </p:cNvSpPr>
          <p:nvPr>
            <p:ph type="title"/>
          </p:nvPr>
        </p:nvSpPr>
        <p:spPr>
          <a:xfrm>
            <a:off x="257256" y="229800"/>
            <a:ext cx="8646971" cy="249299"/>
          </a:xfrm>
        </p:spPr>
        <p:txBody>
          <a:bodyPr/>
          <a:lstStyle/>
          <a:p>
            <a:r>
              <a:rPr lang="en-US" sz="1800" dirty="0"/>
              <a:t>Familiarity with BC’s Policy on Decriminalization by Demos </a:t>
            </a:r>
            <a:endParaRPr lang="en-US" sz="1400" dirty="0"/>
          </a:p>
        </p:txBody>
      </p:sp>
      <p:sp>
        <p:nvSpPr>
          <p:cNvPr id="12" name="Text Placeholder 11">
            <a:extLst>
              <a:ext uri="{FF2B5EF4-FFF2-40B4-BE49-F238E27FC236}">
                <a16:creationId xmlns:a16="http://schemas.microsoft.com/office/drawing/2014/main" id="{4F03E97C-A9C7-46DF-E8E7-4CBA98983687}"/>
              </a:ext>
            </a:extLst>
          </p:cNvPr>
          <p:cNvSpPr>
            <a:spLocks noGrp="1"/>
          </p:cNvSpPr>
          <p:nvPr>
            <p:ph type="body" sz="quarter" idx="16"/>
          </p:nvPr>
        </p:nvSpPr>
        <p:spPr/>
        <p:txBody>
          <a:bodyPr>
            <a:noAutofit/>
          </a:bodyPr>
          <a:lstStyle/>
          <a:p>
            <a:pPr marL="344488" indent="-344488"/>
            <a:r>
              <a:rPr lang="en-US" sz="900" dirty="0"/>
              <a:t>Q1.	</a:t>
            </a:r>
            <a:r>
              <a:rPr lang="en-US" sz="900" i="1" dirty="0"/>
              <a:t>How familiar are you with BC's policy on the decriminalization of illicit drugs?</a:t>
            </a:r>
          </a:p>
          <a:p>
            <a:pPr marL="344488" indent="-344488"/>
            <a:r>
              <a:rPr lang="en-US" sz="900" dirty="0"/>
              <a:t>Base: All respondents (n=1,200)</a:t>
            </a:r>
          </a:p>
        </p:txBody>
      </p:sp>
      <p:graphicFrame>
        <p:nvGraphicFramePr>
          <p:cNvPr id="15" name="Table 14">
            <a:extLst>
              <a:ext uri="{FF2B5EF4-FFF2-40B4-BE49-F238E27FC236}">
                <a16:creationId xmlns:a16="http://schemas.microsoft.com/office/drawing/2014/main" id="{EBAC9DFF-EF34-5AEC-AF6D-0B49CE6E08F0}"/>
              </a:ext>
            </a:extLst>
          </p:cNvPr>
          <p:cNvGraphicFramePr>
            <a:graphicFrameLocks noGrp="1"/>
          </p:cNvGraphicFramePr>
          <p:nvPr>
            <p:extLst>
              <p:ext uri="{D42A27DB-BD31-4B8C-83A1-F6EECF244321}">
                <p14:modId xmlns:p14="http://schemas.microsoft.com/office/powerpoint/2010/main" val="1396034018"/>
              </p:ext>
            </p:extLst>
          </p:nvPr>
        </p:nvGraphicFramePr>
        <p:xfrm>
          <a:off x="257258" y="541203"/>
          <a:ext cx="8229600" cy="18288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985240127"/>
                    </a:ext>
                  </a:extLst>
                </a:gridCol>
              </a:tblGrid>
              <a:tr h="182880">
                <a:tc>
                  <a:txBody>
                    <a:bodyPr/>
                    <a:lstStyle/>
                    <a:p>
                      <a:pPr>
                        <a:lnSpc>
                          <a:spcPct val="90000"/>
                        </a:lnSpc>
                        <a:spcAft>
                          <a:spcPts val="300"/>
                        </a:spcAft>
                      </a:pPr>
                      <a:r>
                        <a:rPr lang="en-US" sz="1000" b="0" dirty="0">
                          <a:solidFill>
                            <a:srgbClr val="58595B"/>
                          </a:solidFill>
                        </a:rPr>
                        <a:t>Familiarity with the decriminalization policy is higher among men, millennials and white British Columbians.</a:t>
                      </a:r>
                    </a:p>
                  </a:txBody>
                  <a:tcPr marT="0" marB="0" anchor="ctr">
                    <a:lnL w="38100" cap="flat" cmpd="sng" algn="ctr">
                      <a:solidFill>
                        <a:srgbClr val="0161AB"/>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49172959"/>
                  </a:ext>
                </a:extLst>
              </a:tr>
            </a:tbl>
          </a:graphicData>
        </a:graphic>
      </p:graphicFrame>
      <p:graphicFrame>
        <p:nvGraphicFramePr>
          <p:cNvPr id="8" name="Table 7">
            <a:extLst>
              <a:ext uri="{FF2B5EF4-FFF2-40B4-BE49-F238E27FC236}">
                <a16:creationId xmlns:a16="http://schemas.microsoft.com/office/drawing/2014/main" id="{CDF69CFC-2EF7-43F1-B41A-0C956BBFEDF3}"/>
              </a:ext>
            </a:extLst>
          </p:cNvPr>
          <p:cNvGraphicFramePr>
            <a:graphicFrameLocks noGrp="1"/>
          </p:cNvGraphicFramePr>
          <p:nvPr>
            <p:extLst>
              <p:ext uri="{D42A27DB-BD31-4B8C-83A1-F6EECF244321}">
                <p14:modId xmlns:p14="http://schemas.microsoft.com/office/powerpoint/2010/main" val="3872008305"/>
              </p:ext>
            </p:extLst>
          </p:nvPr>
        </p:nvGraphicFramePr>
        <p:xfrm>
          <a:off x="257256" y="1242351"/>
          <a:ext cx="8668512" cy="1919016"/>
        </p:xfrm>
        <a:graphic>
          <a:graphicData uri="http://schemas.openxmlformats.org/drawingml/2006/table">
            <a:tbl>
              <a:tblPr firstRow="1">
                <a:tableStyleId>{5C22544A-7EE6-4342-B048-85BDC9FD1C3A}</a:tableStyleId>
              </a:tblPr>
              <a:tblGrid>
                <a:gridCol w="1828800">
                  <a:extLst>
                    <a:ext uri="{9D8B030D-6E8A-4147-A177-3AD203B41FA5}">
                      <a16:colId xmlns:a16="http://schemas.microsoft.com/office/drawing/2014/main" val="1147291818"/>
                    </a:ext>
                  </a:extLst>
                </a:gridCol>
                <a:gridCol w="402336">
                  <a:extLst>
                    <a:ext uri="{9D8B030D-6E8A-4147-A177-3AD203B41FA5}">
                      <a16:colId xmlns:a16="http://schemas.microsoft.com/office/drawing/2014/main" val="973370512"/>
                    </a:ext>
                  </a:extLst>
                </a:gridCol>
                <a:gridCol w="402336">
                  <a:extLst>
                    <a:ext uri="{9D8B030D-6E8A-4147-A177-3AD203B41FA5}">
                      <a16:colId xmlns:a16="http://schemas.microsoft.com/office/drawing/2014/main" val="2327441085"/>
                    </a:ext>
                  </a:extLst>
                </a:gridCol>
                <a:gridCol w="402336">
                  <a:extLst>
                    <a:ext uri="{9D8B030D-6E8A-4147-A177-3AD203B41FA5}">
                      <a16:colId xmlns:a16="http://schemas.microsoft.com/office/drawing/2014/main" val="2810206202"/>
                    </a:ext>
                  </a:extLst>
                </a:gridCol>
                <a:gridCol w="402336">
                  <a:extLst>
                    <a:ext uri="{9D8B030D-6E8A-4147-A177-3AD203B41FA5}">
                      <a16:colId xmlns:a16="http://schemas.microsoft.com/office/drawing/2014/main" val="1113714539"/>
                    </a:ext>
                  </a:extLst>
                </a:gridCol>
                <a:gridCol w="402336">
                  <a:extLst>
                    <a:ext uri="{9D8B030D-6E8A-4147-A177-3AD203B41FA5}">
                      <a16:colId xmlns:a16="http://schemas.microsoft.com/office/drawing/2014/main" val="868573882"/>
                    </a:ext>
                  </a:extLst>
                </a:gridCol>
                <a:gridCol w="402336">
                  <a:extLst>
                    <a:ext uri="{9D8B030D-6E8A-4147-A177-3AD203B41FA5}">
                      <a16:colId xmlns:a16="http://schemas.microsoft.com/office/drawing/2014/main" val="1180157765"/>
                    </a:ext>
                  </a:extLst>
                </a:gridCol>
                <a:gridCol w="402336">
                  <a:extLst>
                    <a:ext uri="{9D8B030D-6E8A-4147-A177-3AD203B41FA5}">
                      <a16:colId xmlns:a16="http://schemas.microsoft.com/office/drawing/2014/main" val="561300203"/>
                    </a:ext>
                  </a:extLst>
                </a:gridCol>
                <a:gridCol w="402336">
                  <a:extLst>
                    <a:ext uri="{9D8B030D-6E8A-4147-A177-3AD203B41FA5}">
                      <a16:colId xmlns:a16="http://schemas.microsoft.com/office/drawing/2014/main" val="313554991"/>
                    </a:ext>
                  </a:extLst>
                </a:gridCol>
                <a:gridCol w="402336">
                  <a:extLst>
                    <a:ext uri="{9D8B030D-6E8A-4147-A177-3AD203B41FA5}">
                      <a16:colId xmlns:a16="http://schemas.microsoft.com/office/drawing/2014/main" val="2347514572"/>
                    </a:ext>
                  </a:extLst>
                </a:gridCol>
                <a:gridCol w="402336">
                  <a:extLst>
                    <a:ext uri="{9D8B030D-6E8A-4147-A177-3AD203B41FA5}">
                      <a16:colId xmlns:a16="http://schemas.microsoft.com/office/drawing/2014/main" val="3793862785"/>
                    </a:ext>
                  </a:extLst>
                </a:gridCol>
                <a:gridCol w="402336">
                  <a:extLst>
                    <a:ext uri="{9D8B030D-6E8A-4147-A177-3AD203B41FA5}">
                      <a16:colId xmlns:a16="http://schemas.microsoft.com/office/drawing/2014/main" val="2497729940"/>
                    </a:ext>
                  </a:extLst>
                </a:gridCol>
                <a:gridCol w="402336">
                  <a:extLst>
                    <a:ext uri="{9D8B030D-6E8A-4147-A177-3AD203B41FA5}">
                      <a16:colId xmlns:a16="http://schemas.microsoft.com/office/drawing/2014/main" val="808705407"/>
                    </a:ext>
                  </a:extLst>
                </a:gridCol>
                <a:gridCol w="402336">
                  <a:extLst>
                    <a:ext uri="{9D8B030D-6E8A-4147-A177-3AD203B41FA5}">
                      <a16:colId xmlns:a16="http://schemas.microsoft.com/office/drawing/2014/main" val="118827611"/>
                    </a:ext>
                  </a:extLst>
                </a:gridCol>
                <a:gridCol w="402336">
                  <a:extLst>
                    <a:ext uri="{9D8B030D-6E8A-4147-A177-3AD203B41FA5}">
                      <a16:colId xmlns:a16="http://schemas.microsoft.com/office/drawing/2014/main" val="3225919732"/>
                    </a:ext>
                  </a:extLst>
                </a:gridCol>
                <a:gridCol w="402336">
                  <a:extLst>
                    <a:ext uri="{9D8B030D-6E8A-4147-A177-3AD203B41FA5}">
                      <a16:colId xmlns:a16="http://schemas.microsoft.com/office/drawing/2014/main" val="3522139772"/>
                    </a:ext>
                  </a:extLst>
                </a:gridCol>
                <a:gridCol w="402336">
                  <a:extLst>
                    <a:ext uri="{9D8B030D-6E8A-4147-A177-3AD203B41FA5}">
                      <a16:colId xmlns:a16="http://schemas.microsoft.com/office/drawing/2014/main" val="2921648314"/>
                    </a:ext>
                  </a:extLst>
                </a:gridCol>
                <a:gridCol w="402336">
                  <a:extLst>
                    <a:ext uri="{9D8B030D-6E8A-4147-A177-3AD203B41FA5}">
                      <a16:colId xmlns:a16="http://schemas.microsoft.com/office/drawing/2014/main" val="3116785237"/>
                    </a:ext>
                  </a:extLst>
                </a:gridCol>
              </a:tblGrid>
              <a:tr h="0">
                <a:tc>
                  <a:txBody>
                    <a:bodyPr/>
                    <a:lstStyle/>
                    <a:p>
                      <a:pPr algn="l" fontAlgn="ctr"/>
                      <a:endParaRPr lang="en-US" sz="1000" b="1" i="0" u="none" strike="noStrike" dirty="0">
                        <a:solidFill>
                          <a:srgbClr val="FFFFFF"/>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endParaRPr lang="en-US" sz="1000" b="1" i="0" u="none" strike="noStrike" dirty="0">
                        <a:solidFill>
                          <a:schemeClr val="bg1"/>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gridSpan="5">
                  <a:txBody>
                    <a:bodyPr/>
                    <a:lstStyle/>
                    <a:p>
                      <a:pPr algn="ctr" fontAlgn="ctr"/>
                      <a:r>
                        <a:rPr lang="en-US" sz="900" b="1" i="0" u="none" strike="noStrike" dirty="0">
                          <a:solidFill>
                            <a:srgbClr val="FFFFFF"/>
                          </a:solidFill>
                          <a:effectLst/>
                          <a:latin typeface="+mn-lt"/>
                        </a:rPr>
                        <a:t>Region</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fontAlgn="ctr">
                        <a:lnSpc>
                          <a:spcPct val="100000"/>
                        </a:lnSpc>
                      </a:pPr>
                      <a:r>
                        <a:rPr lang="en-US" sz="900" b="1" i="0" u="none" strike="noStrike" dirty="0">
                          <a:solidFill>
                            <a:srgbClr val="FFFFFF"/>
                          </a:solidFill>
                          <a:effectLst/>
                          <a:latin typeface="+mn-lt"/>
                        </a:rPr>
                        <a:t>Sex</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4">
                  <a:txBody>
                    <a:bodyPr/>
                    <a:lstStyle/>
                    <a:p>
                      <a:pPr algn="ctr" fontAlgn="ctr">
                        <a:lnSpc>
                          <a:spcPct val="100000"/>
                        </a:lnSpc>
                      </a:pPr>
                      <a:r>
                        <a:rPr lang="en-US" sz="900" b="1" i="0" u="none" strike="noStrike" dirty="0">
                          <a:solidFill>
                            <a:srgbClr val="FFFFFF"/>
                          </a:solidFill>
                          <a:effectLst/>
                          <a:latin typeface="+mn-lt"/>
                        </a:rPr>
                        <a:t>Age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en-US"/>
                    </a:p>
                  </a:txBody>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gn="ctr" fontAlgn="ctr">
                        <a:lnSpc>
                          <a:spcPct val="100000"/>
                        </a:lnSpc>
                      </a:pPr>
                      <a:r>
                        <a:rPr lang="en-US" sz="900" b="1" i="0" u="none" strike="noStrike" dirty="0">
                          <a:solidFill>
                            <a:srgbClr val="FFFFFF"/>
                          </a:solidFill>
                          <a:effectLst/>
                          <a:latin typeface="+mn-lt"/>
                        </a:rPr>
                        <a:t>Education</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fontAlgn="ctr">
                        <a:lnSpc>
                          <a:spcPct val="100000"/>
                        </a:lnSpc>
                      </a:pPr>
                      <a:r>
                        <a:rPr lang="en-US" sz="900" b="1" i="0" u="none" strike="noStrike" dirty="0">
                          <a:solidFill>
                            <a:srgbClr val="FFFFFF"/>
                          </a:solidFill>
                          <a:effectLst/>
                          <a:latin typeface="+mn-lt"/>
                        </a:rPr>
                        <a:t>Race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07565686"/>
                  </a:ext>
                </a:extLst>
              </a:tr>
              <a:tr h="0">
                <a:tc>
                  <a:txBody>
                    <a:bodyPr/>
                    <a:lstStyle/>
                    <a:p>
                      <a:pPr algn="l" fontAlgn="ctr"/>
                      <a:endParaRPr lang="en-US" sz="1000" b="1" i="0" u="none" strike="noStrike" dirty="0">
                        <a:solidFill>
                          <a:srgbClr val="FFFFFF"/>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marL="0" marR="0" lvl="0" indent="0" algn="ctr" defTabSz="924282" rtl="0" eaLnBrk="1" fontAlgn="ctr" latinLnBrk="0" hangingPunct="1">
                        <a:lnSpc>
                          <a:spcPct val="80000"/>
                        </a:lnSpc>
                        <a:spcBef>
                          <a:spcPts val="0"/>
                        </a:spcBef>
                        <a:spcAft>
                          <a:spcPts val="0"/>
                        </a:spcAft>
                        <a:buClrTx/>
                        <a:buSzTx/>
                        <a:buFontTx/>
                        <a:buNone/>
                        <a:tabLst/>
                        <a:defRPr/>
                      </a:pPr>
                      <a:r>
                        <a:rPr lang="en-US" sz="900" b="1" i="0" u="none" strike="noStrike" dirty="0">
                          <a:solidFill>
                            <a:schemeClr val="bg1"/>
                          </a:solidFill>
                          <a:effectLst/>
                          <a:latin typeface="+mn-lt"/>
                        </a:rPr>
                        <a:t>Total</a:t>
                      </a: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Van Coastal</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Fraser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Island</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Interior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North</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Male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Female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Gen Z</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Millennial</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Gen X</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Boomer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HS or Less</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Some PostSec</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Univ Grad</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White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Non- White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00206986"/>
                  </a:ext>
                </a:extLst>
              </a:tr>
              <a:tr h="234551">
                <a:tc>
                  <a:txBody>
                    <a:bodyPr/>
                    <a:lstStyle/>
                    <a:p>
                      <a:pPr marL="61913" indent="-61913" algn="l" fontAlgn="ctr"/>
                      <a:r>
                        <a:rPr lang="en-US" sz="900" b="0" u="none" strike="noStrike" dirty="0">
                          <a:effectLst/>
                          <a:latin typeface="+mn-lt"/>
                        </a:rPr>
                        <a:t>Sample Size</a:t>
                      </a:r>
                      <a:endParaRPr lang="en-US" sz="900" b="0" i="0" u="none" strike="noStrike" dirty="0">
                        <a:effectLst/>
                        <a:latin typeface="+mn-lt"/>
                      </a:endParaRPr>
                    </a:p>
                  </a:txBody>
                  <a:tcPr marL="7158" marR="7158" marT="7158" marB="9144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1,200</a:t>
                      </a:r>
                    </a:p>
                  </a:txBody>
                  <a:tcPr marL="7620" marR="7620" marT="762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240</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426</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214</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194</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53</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555</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630</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147</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373</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317</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363</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282</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507</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411</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776</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289</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4258415"/>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I’m very familiar with it</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096741"/>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I’m somewhat familiar with it</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40%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45%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42%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39%</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55527799"/>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I’ve heard of it, but I don’t know much</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36%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45%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33%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33%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33%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5921022"/>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I’ve never heard of it</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894495635"/>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Not sure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167143889"/>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Familiar</a:t>
                      </a:r>
                    </a:p>
                  </a:txBody>
                  <a:tcPr marL="7620" marR="7620" marT="762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49%</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01299224"/>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Aware </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94899091"/>
                  </a:ext>
                </a:extLst>
              </a:tr>
            </a:tbl>
          </a:graphicData>
        </a:graphic>
      </p:graphicFrame>
      <p:sp>
        <p:nvSpPr>
          <p:cNvPr id="10" name="TextBox 9">
            <a:extLst>
              <a:ext uri="{FF2B5EF4-FFF2-40B4-BE49-F238E27FC236}">
                <a16:creationId xmlns:a16="http://schemas.microsoft.com/office/drawing/2014/main" id="{2EDEAB99-3032-6807-586B-B9F475F9215C}"/>
              </a:ext>
            </a:extLst>
          </p:cNvPr>
          <p:cNvSpPr txBox="1"/>
          <p:nvPr/>
        </p:nvSpPr>
        <p:spPr>
          <a:xfrm>
            <a:off x="6938175" y="3222245"/>
            <a:ext cx="985526" cy="138499"/>
          </a:xfrm>
          <a:prstGeom prst="rect">
            <a:avLst/>
          </a:prstGeom>
          <a:solidFill>
            <a:schemeClr val="accent6">
              <a:lumMod val="40000"/>
              <a:lumOff val="60000"/>
            </a:schemeClr>
          </a:solidFill>
        </p:spPr>
        <p:txBody>
          <a:bodyPr vert="horz" wrap="none" lIns="45720" tIns="0" rIns="45720" bIns="0" rtlCol="0">
            <a:spAutoFit/>
          </a:bodyPr>
          <a:lstStyle/>
          <a:p>
            <a:pPr marL="4763"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22223"/>
                </a:solidFill>
                <a:effectLst/>
                <a:uLnTx/>
                <a:uFillTx/>
                <a:latin typeface="Calibri"/>
                <a:ea typeface="+mn-ea"/>
                <a:cs typeface="+mn-cs"/>
              </a:rPr>
              <a:t>Statistically higher</a:t>
            </a:r>
          </a:p>
        </p:txBody>
      </p:sp>
      <p:sp>
        <p:nvSpPr>
          <p:cNvPr id="11" name="TextBox 10">
            <a:extLst>
              <a:ext uri="{FF2B5EF4-FFF2-40B4-BE49-F238E27FC236}">
                <a16:creationId xmlns:a16="http://schemas.microsoft.com/office/drawing/2014/main" id="{E5A6E8C9-4833-B90F-AF28-152472A47243}"/>
              </a:ext>
            </a:extLst>
          </p:cNvPr>
          <p:cNvSpPr txBox="1"/>
          <p:nvPr/>
        </p:nvSpPr>
        <p:spPr>
          <a:xfrm>
            <a:off x="7925013" y="3222245"/>
            <a:ext cx="955069" cy="138499"/>
          </a:xfrm>
          <a:prstGeom prst="rect">
            <a:avLst/>
          </a:prstGeom>
          <a:solidFill>
            <a:schemeClr val="bg1">
              <a:lumMod val="85000"/>
            </a:schemeClr>
          </a:solidFill>
        </p:spPr>
        <p:txBody>
          <a:bodyPr vert="horz" wrap="none" lIns="45720" tIns="0" rIns="45720" bIns="0" rtlCol="0">
            <a:spAutoFit/>
          </a:bodyPr>
          <a:lstStyle/>
          <a:p>
            <a:pPr marL="4763"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22223"/>
                </a:solidFill>
                <a:effectLst/>
                <a:uLnTx/>
                <a:uFillTx/>
                <a:latin typeface="Calibri"/>
                <a:ea typeface="+mn-ea"/>
                <a:cs typeface="+mn-cs"/>
              </a:rPr>
              <a:t>Statistically lower</a:t>
            </a:r>
          </a:p>
        </p:txBody>
      </p:sp>
    </p:spTree>
    <p:extLst>
      <p:ext uri="{BB962C8B-B14F-4D97-AF65-F5344CB8AC3E}">
        <p14:creationId xmlns:p14="http://schemas.microsoft.com/office/powerpoint/2010/main" val="2416795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3158B-69A2-5535-89F6-E7EA811A232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AAE0C6C-C2C4-6BBE-E105-472D7DF31CAE}"/>
              </a:ext>
            </a:extLst>
          </p:cNvPr>
          <p:cNvSpPr>
            <a:spLocks noGrp="1"/>
          </p:cNvSpPr>
          <p:nvPr>
            <p:ph type="title"/>
          </p:nvPr>
        </p:nvSpPr>
        <p:spPr>
          <a:xfrm>
            <a:off x="257256" y="229800"/>
            <a:ext cx="8646971" cy="249299"/>
          </a:xfrm>
        </p:spPr>
        <p:txBody>
          <a:bodyPr/>
          <a:lstStyle/>
          <a:p>
            <a:r>
              <a:rPr lang="en-US" sz="1800" dirty="0"/>
              <a:t>Sources of Information </a:t>
            </a:r>
            <a:endParaRPr lang="en-US" sz="1400" dirty="0"/>
          </a:p>
        </p:txBody>
      </p:sp>
      <p:sp>
        <p:nvSpPr>
          <p:cNvPr id="12" name="Text Placeholder 11">
            <a:extLst>
              <a:ext uri="{FF2B5EF4-FFF2-40B4-BE49-F238E27FC236}">
                <a16:creationId xmlns:a16="http://schemas.microsoft.com/office/drawing/2014/main" id="{B2349DD6-4B55-5C7B-A909-8DD642466E89}"/>
              </a:ext>
            </a:extLst>
          </p:cNvPr>
          <p:cNvSpPr>
            <a:spLocks noGrp="1"/>
          </p:cNvSpPr>
          <p:nvPr>
            <p:ph type="body" sz="quarter" idx="16"/>
          </p:nvPr>
        </p:nvSpPr>
        <p:spPr/>
        <p:txBody>
          <a:bodyPr>
            <a:noAutofit/>
          </a:bodyPr>
          <a:lstStyle/>
          <a:p>
            <a:pPr marL="344488" indent="-344488"/>
            <a:r>
              <a:rPr lang="en-US" sz="900" dirty="0"/>
              <a:t>Q2.	</a:t>
            </a:r>
            <a:r>
              <a:rPr lang="en-US" sz="900" i="1" dirty="0"/>
              <a:t>Where have you primarily received information about the decriminalization of drugs in British Columbia? (Select all that apply)</a:t>
            </a:r>
          </a:p>
          <a:p>
            <a:pPr marL="344488" indent="-344488"/>
            <a:r>
              <a:rPr lang="en-US" sz="900" dirty="0"/>
              <a:t>Base: All respondents (n=1,200)</a:t>
            </a:r>
          </a:p>
        </p:txBody>
      </p:sp>
      <p:graphicFrame>
        <p:nvGraphicFramePr>
          <p:cNvPr id="15" name="Table 14">
            <a:extLst>
              <a:ext uri="{FF2B5EF4-FFF2-40B4-BE49-F238E27FC236}">
                <a16:creationId xmlns:a16="http://schemas.microsoft.com/office/drawing/2014/main" id="{4498AD6D-08D4-9707-D3D8-7245379271A8}"/>
              </a:ext>
            </a:extLst>
          </p:cNvPr>
          <p:cNvGraphicFramePr>
            <a:graphicFrameLocks noGrp="1"/>
          </p:cNvGraphicFramePr>
          <p:nvPr>
            <p:extLst>
              <p:ext uri="{D42A27DB-BD31-4B8C-83A1-F6EECF244321}">
                <p14:modId xmlns:p14="http://schemas.microsoft.com/office/powerpoint/2010/main" val="1715554881"/>
              </p:ext>
            </p:extLst>
          </p:nvPr>
        </p:nvGraphicFramePr>
        <p:xfrm>
          <a:off x="257258" y="541203"/>
          <a:ext cx="8229600" cy="27432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985240127"/>
                    </a:ext>
                  </a:extLst>
                </a:gridCol>
              </a:tblGrid>
              <a:tr h="182880">
                <a:tc>
                  <a:txBody>
                    <a:bodyPr/>
                    <a:lstStyle/>
                    <a:p>
                      <a:pPr>
                        <a:lnSpc>
                          <a:spcPct val="90000"/>
                        </a:lnSpc>
                        <a:spcAft>
                          <a:spcPts val="300"/>
                        </a:spcAft>
                      </a:pPr>
                      <a:r>
                        <a:rPr lang="en-US" sz="1000" b="0" dirty="0">
                          <a:solidFill>
                            <a:srgbClr val="58595B"/>
                          </a:solidFill>
                        </a:rPr>
                        <a:t>Television or radio news (51%) is the number one source of information about the decriminalization of drugs in British Columbia. Other leading sources include news websites or online news articles (38%), conversations with friends, family, or colleagues (31%) and social media platforms (27%).</a:t>
                      </a:r>
                    </a:p>
                  </a:txBody>
                  <a:tcPr marT="0" marB="0" anchor="ctr">
                    <a:lnL w="38100" cap="flat" cmpd="sng" algn="ctr">
                      <a:solidFill>
                        <a:srgbClr val="0161AB"/>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49172959"/>
                  </a:ext>
                </a:extLst>
              </a:tr>
            </a:tbl>
          </a:graphicData>
        </a:graphic>
      </p:graphicFrame>
      <p:graphicFrame>
        <p:nvGraphicFramePr>
          <p:cNvPr id="3" name="Chart Placeholder 5">
            <a:extLst>
              <a:ext uri="{FF2B5EF4-FFF2-40B4-BE49-F238E27FC236}">
                <a16:creationId xmlns:a16="http://schemas.microsoft.com/office/drawing/2014/main" id="{CA38E7AB-D0C1-BF4B-BEFA-2183775A9095}"/>
              </a:ext>
            </a:extLst>
          </p:cNvPr>
          <p:cNvGraphicFramePr>
            <a:graphicFrameLocks/>
          </p:cNvGraphicFramePr>
          <p:nvPr>
            <p:extLst>
              <p:ext uri="{D42A27DB-BD31-4B8C-83A1-F6EECF244321}">
                <p14:modId xmlns:p14="http://schemas.microsoft.com/office/powerpoint/2010/main" val="1606775556"/>
              </p:ext>
            </p:extLst>
          </p:nvPr>
        </p:nvGraphicFramePr>
        <p:xfrm>
          <a:off x="257258" y="1332541"/>
          <a:ext cx="77724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45D1612A-4534-947D-637E-8FBEE76A01D7}"/>
              </a:ext>
            </a:extLst>
          </p:cNvPr>
          <p:cNvSpPr txBox="1"/>
          <p:nvPr/>
        </p:nvSpPr>
        <p:spPr>
          <a:xfrm>
            <a:off x="7123801" y="4006491"/>
            <a:ext cx="1762941" cy="138499"/>
          </a:xfrm>
          <a:prstGeom prst="rect">
            <a:avLst/>
          </a:prstGeom>
        </p:spPr>
        <p:txBody>
          <a:bodyPr vert="horz" wrap="square" lIns="0" tIns="0" rIns="0" bIns="0" rtlCol="0">
            <a:spAutoFit/>
          </a:bodyPr>
          <a:lstStyle/>
          <a:p>
            <a:pPr marL="4763"/>
            <a:r>
              <a:rPr lang="en-US" sz="900" dirty="0"/>
              <a:t>* added from other specify responses</a:t>
            </a:r>
          </a:p>
        </p:txBody>
      </p:sp>
    </p:spTree>
    <p:extLst>
      <p:ext uri="{BB962C8B-B14F-4D97-AF65-F5344CB8AC3E}">
        <p14:creationId xmlns:p14="http://schemas.microsoft.com/office/powerpoint/2010/main" val="1955772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908FF-00A4-3350-E9CF-DA300148958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F6EA878-85BE-C124-5117-8A04260EF154}"/>
              </a:ext>
            </a:extLst>
          </p:cNvPr>
          <p:cNvSpPr>
            <a:spLocks noGrp="1"/>
          </p:cNvSpPr>
          <p:nvPr>
            <p:ph type="title"/>
          </p:nvPr>
        </p:nvSpPr>
        <p:spPr>
          <a:xfrm>
            <a:off x="257256" y="229800"/>
            <a:ext cx="8646971" cy="249299"/>
          </a:xfrm>
        </p:spPr>
        <p:txBody>
          <a:bodyPr/>
          <a:lstStyle/>
          <a:p>
            <a:r>
              <a:rPr lang="en-US" sz="1800" dirty="0"/>
              <a:t>Sources of Information by Demos</a:t>
            </a:r>
            <a:endParaRPr lang="en-US" sz="1400" dirty="0"/>
          </a:p>
        </p:txBody>
      </p:sp>
      <p:sp>
        <p:nvSpPr>
          <p:cNvPr id="12" name="Text Placeholder 11">
            <a:extLst>
              <a:ext uri="{FF2B5EF4-FFF2-40B4-BE49-F238E27FC236}">
                <a16:creationId xmlns:a16="http://schemas.microsoft.com/office/drawing/2014/main" id="{7AD1CD80-C735-6D35-300D-0A75FAFA8A94}"/>
              </a:ext>
            </a:extLst>
          </p:cNvPr>
          <p:cNvSpPr>
            <a:spLocks noGrp="1"/>
          </p:cNvSpPr>
          <p:nvPr>
            <p:ph type="body" sz="quarter" idx="16"/>
          </p:nvPr>
        </p:nvSpPr>
        <p:spPr/>
        <p:txBody>
          <a:bodyPr>
            <a:noAutofit/>
          </a:bodyPr>
          <a:lstStyle/>
          <a:p>
            <a:pPr marL="344488" indent="-344488"/>
            <a:r>
              <a:rPr lang="en-US" sz="900" dirty="0"/>
              <a:t>Q2.	</a:t>
            </a:r>
            <a:r>
              <a:rPr lang="en-US" sz="900" i="1" dirty="0"/>
              <a:t>Where have you primarily received information about the decriminalization of drugs in British Columbia? (Select all that apply)</a:t>
            </a:r>
          </a:p>
          <a:p>
            <a:pPr marL="344488" indent="-344488"/>
            <a:r>
              <a:rPr lang="en-US" sz="900" dirty="0"/>
              <a:t>Base: All respondents (n=1,200)</a:t>
            </a:r>
          </a:p>
        </p:txBody>
      </p:sp>
      <p:graphicFrame>
        <p:nvGraphicFramePr>
          <p:cNvPr id="15" name="Table 14">
            <a:extLst>
              <a:ext uri="{FF2B5EF4-FFF2-40B4-BE49-F238E27FC236}">
                <a16:creationId xmlns:a16="http://schemas.microsoft.com/office/drawing/2014/main" id="{8AC5CA6D-EFD1-BB07-AC12-9D96CA3975FF}"/>
              </a:ext>
            </a:extLst>
          </p:cNvPr>
          <p:cNvGraphicFramePr>
            <a:graphicFrameLocks noGrp="1"/>
          </p:cNvGraphicFramePr>
          <p:nvPr>
            <p:extLst>
              <p:ext uri="{D42A27DB-BD31-4B8C-83A1-F6EECF244321}">
                <p14:modId xmlns:p14="http://schemas.microsoft.com/office/powerpoint/2010/main" val="4234417687"/>
              </p:ext>
            </p:extLst>
          </p:nvPr>
        </p:nvGraphicFramePr>
        <p:xfrm>
          <a:off x="257258" y="541203"/>
          <a:ext cx="8229600" cy="18288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985240127"/>
                    </a:ext>
                  </a:extLst>
                </a:gridCol>
              </a:tblGrid>
              <a:tr h="182880">
                <a:tc>
                  <a:txBody>
                    <a:bodyPr/>
                    <a:lstStyle/>
                    <a:p>
                      <a:pPr>
                        <a:lnSpc>
                          <a:spcPct val="90000"/>
                        </a:lnSpc>
                        <a:spcAft>
                          <a:spcPts val="300"/>
                        </a:spcAft>
                      </a:pPr>
                      <a:r>
                        <a:rPr lang="en-US" sz="1000" b="0" dirty="0">
                          <a:solidFill>
                            <a:srgbClr val="58595B"/>
                          </a:solidFill>
                        </a:rPr>
                        <a:t>Boomers are much more likely than any other generation to get their information from television or radio news. </a:t>
                      </a:r>
                    </a:p>
                  </a:txBody>
                  <a:tcPr marT="0" marB="0" anchor="ctr">
                    <a:lnL w="38100" cap="flat" cmpd="sng" algn="ctr">
                      <a:solidFill>
                        <a:srgbClr val="0161AB"/>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49172959"/>
                  </a:ext>
                </a:extLst>
              </a:tr>
            </a:tbl>
          </a:graphicData>
        </a:graphic>
      </p:graphicFrame>
      <p:graphicFrame>
        <p:nvGraphicFramePr>
          <p:cNvPr id="2" name="Table 1">
            <a:extLst>
              <a:ext uri="{FF2B5EF4-FFF2-40B4-BE49-F238E27FC236}">
                <a16:creationId xmlns:a16="http://schemas.microsoft.com/office/drawing/2014/main" id="{E1385C14-4DDC-4FB6-9534-3E72082D7AFB}"/>
              </a:ext>
            </a:extLst>
          </p:cNvPr>
          <p:cNvGraphicFramePr>
            <a:graphicFrameLocks noGrp="1"/>
          </p:cNvGraphicFramePr>
          <p:nvPr>
            <p:extLst>
              <p:ext uri="{D42A27DB-BD31-4B8C-83A1-F6EECF244321}">
                <p14:modId xmlns:p14="http://schemas.microsoft.com/office/powerpoint/2010/main" val="1064144413"/>
              </p:ext>
            </p:extLst>
          </p:nvPr>
        </p:nvGraphicFramePr>
        <p:xfrm>
          <a:off x="257256" y="1242351"/>
          <a:ext cx="8668512" cy="2810556"/>
        </p:xfrm>
        <a:graphic>
          <a:graphicData uri="http://schemas.openxmlformats.org/drawingml/2006/table">
            <a:tbl>
              <a:tblPr firstRow="1">
                <a:tableStyleId>{5C22544A-7EE6-4342-B048-85BDC9FD1C3A}</a:tableStyleId>
              </a:tblPr>
              <a:tblGrid>
                <a:gridCol w="1828800">
                  <a:extLst>
                    <a:ext uri="{9D8B030D-6E8A-4147-A177-3AD203B41FA5}">
                      <a16:colId xmlns:a16="http://schemas.microsoft.com/office/drawing/2014/main" val="1147291818"/>
                    </a:ext>
                  </a:extLst>
                </a:gridCol>
                <a:gridCol w="402336">
                  <a:extLst>
                    <a:ext uri="{9D8B030D-6E8A-4147-A177-3AD203B41FA5}">
                      <a16:colId xmlns:a16="http://schemas.microsoft.com/office/drawing/2014/main" val="973370512"/>
                    </a:ext>
                  </a:extLst>
                </a:gridCol>
                <a:gridCol w="402336">
                  <a:extLst>
                    <a:ext uri="{9D8B030D-6E8A-4147-A177-3AD203B41FA5}">
                      <a16:colId xmlns:a16="http://schemas.microsoft.com/office/drawing/2014/main" val="2327441085"/>
                    </a:ext>
                  </a:extLst>
                </a:gridCol>
                <a:gridCol w="402336">
                  <a:extLst>
                    <a:ext uri="{9D8B030D-6E8A-4147-A177-3AD203B41FA5}">
                      <a16:colId xmlns:a16="http://schemas.microsoft.com/office/drawing/2014/main" val="2810206202"/>
                    </a:ext>
                  </a:extLst>
                </a:gridCol>
                <a:gridCol w="402336">
                  <a:extLst>
                    <a:ext uri="{9D8B030D-6E8A-4147-A177-3AD203B41FA5}">
                      <a16:colId xmlns:a16="http://schemas.microsoft.com/office/drawing/2014/main" val="1113714539"/>
                    </a:ext>
                  </a:extLst>
                </a:gridCol>
                <a:gridCol w="402336">
                  <a:extLst>
                    <a:ext uri="{9D8B030D-6E8A-4147-A177-3AD203B41FA5}">
                      <a16:colId xmlns:a16="http://schemas.microsoft.com/office/drawing/2014/main" val="868573882"/>
                    </a:ext>
                  </a:extLst>
                </a:gridCol>
                <a:gridCol w="402336">
                  <a:extLst>
                    <a:ext uri="{9D8B030D-6E8A-4147-A177-3AD203B41FA5}">
                      <a16:colId xmlns:a16="http://schemas.microsoft.com/office/drawing/2014/main" val="1180157765"/>
                    </a:ext>
                  </a:extLst>
                </a:gridCol>
                <a:gridCol w="402336">
                  <a:extLst>
                    <a:ext uri="{9D8B030D-6E8A-4147-A177-3AD203B41FA5}">
                      <a16:colId xmlns:a16="http://schemas.microsoft.com/office/drawing/2014/main" val="561300203"/>
                    </a:ext>
                  </a:extLst>
                </a:gridCol>
                <a:gridCol w="402336">
                  <a:extLst>
                    <a:ext uri="{9D8B030D-6E8A-4147-A177-3AD203B41FA5}">
                      <a16:colId xmlns:a16="http://schemas.microsoft.com/office/drawing/2014/main" val="313554991"/>
                    </a:ext>
                  </a:extLst>
                </a:gridCol>
                <a:gridCol w="402336">
                  <a:extLst>
                    <a:ext uri="{9D8B030D-6E8A-4147-A177-3AD203B41FA5}">
                      <a16:colId xmlns:a16="http://schemas.microsoft.com/office/drawing/2014/main" val="2347514572"/>
                    </a:ext>
                  </a:extLst>
                </a:gridCol>
                <a:gridCol w="402336">
                  <a:extLst>
                    <a:ext uri="{9D8B030D-6E8A-4147-A177-3AD203B41FA5}">
                      <a16:colId xmlns:a16="http://schemas.microsoft.com/office/drawing/2014/main" val="3793862785"/>
                    </a:ext>
                  </a:extLst>
                </a:gridCol>
                <a:gridCol w="402336">
                  <a:extLst>
                    <a:ext uri="{9D8B030D-6E8A-4147-A177-3AD203B41FA5}">
                      <a16:colId xmlns:a16="http://schemas.microsoft.com/office/drawing/2014/main" val="2497729940"/>
                    </a:ext>
                  </a:extLst>
                </a:gridCol>
                <a:gridCol w="402336">
                  <a:extLst>
                    <a:ext uri="{9D8B030D-6E8A-4147-A177-3AD203B41FA5}">
                      <a16:colId xmlns:a16="http://schemas.microsoft.com/office/drawing/2014/main" val="808705407"/>
                    </a:ext>
                  </a:extLst>
                </a:gridCol>
                <a:gridCol w="402336">
                  <a:extLst>
                    <a:ext uri="{9D8B030D-6E8A-4147-A177-3AD203B41FA5}">
                      <a16:colId xmlns:a16="http://schemas.microsoft.com/office/drawing/2014/main" val="118827611"/>
                    </a:ext>
                  </a:extLst>
                </a:gridCol>
                <a:gridCol w="402336">
                  <a:extLst>
                    <a:ext uri="{9D8B030D-6E8A-4147-A177-3AD203B41FA5}">
                      <a16:colId xmlns:a16="http://schemas.microsoft.com/office/drawing/2014/main" val="3225919732"/>
                    </a:ext>
                  </a:extLst>
                </a:gridCol>
                <a:gridCol w="402336">
                  <a:extLst>
                    <a:ext uri="{9D8B030D-6E8A-4147-A177-3AD203B41FA5}">
                      <a16:colId xmlns:a16="http://schemas.microsoft.com/office/drawing/2014/main" val="3522139772"/>
                    </a:ext>
                  </a:extLst>
                </a:gridCol>
                <a:gridCol w="402336">
                  <a:extLst>
                    <a:ext uri="{9D8B030D-6E8A-4147-A177-3AD203B41FA5}">
                      <a16:colId xmlns:a16="http://schemas.microsoft.com/office/drawing/2014/main" val="2921648314"/>
                    </a:ext>
                  </a:extLst>
                </a:gridCol>
                <a:gridCol w="402336">
                  <a:extLst>
                    <a:ext uri="{9D8B030D-6E8A-4147-A177-3AD203B41FA5}">
                      <a16:colId xmlns:a16="http://schemas.microsoft.com/office/drawing/2014/main" val="3116785237"/>
                    </a:ext>
                  </a:extLst>
                </a:gridCol>
              </a:tblGrid>
              <a:tr h="0">
                <a:tc>
                  <a:txBody>
                    <a:bodyPr/>
                    <a:lstStyle/>
                    <a:p>
                      <a:pPr algn="l" fontAlgn="ctr"/>
                      <a:endParaRPr lang="en-US" sz="1000" b="1" i="0" u="none" strike="noStrike" dirty="0">
                        <a:solidFill>
                          <a:srgbClr val="FFFFFF"/>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endParaRPr lang="en-US" sz="1000" b="1" i="0" u="none" strike="noStrike" dirty="0">
                        <a:solidFill>
                          <a:schemeClr val="bg1"/>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gridSpan="5">
                  <a:txBody>
                    <a:bodyPr/>
                    <a:lstStyle/>
                    <a:p>
                      <a:pPr algn="ctr" fontAlgn="ctr"/>
                      <a:r>
                        <a:rPr lang="en-US" sz="900" b="1" i="0" u="none" strike="noStrike" dirty="0">
                          <a:solidFill>
                            <a:srgbClr val="FFFFFF"/>
                          </a:solidFill>
                          <a:effectLst/>
                          <a:latin typeface="+mn-lt"/>
                        </a:rPr>
                        <a:t>Region</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fontAlgn="ctr">
                        <a:lnSpc>
                          <a:spcPct val="100000"/>
                        </a:lnSpc>
                      </a:pPr>
                      <a:r>
                        <a:rPr lang="en-US" sz="900" b="1" i="0" u="none" strike="noStrike" dirty="0">
                          <a:solidFill>
                            <a:srgbClr val="FFFFFF"/>
                          </a:solidFill>
                          <a:effectLst/>
                          <a:latin typeface="+mn-lt"/>
                        </a:rPr>
                        <a:t>Sex</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4">
                  <a:txBody>
                    <a:bodyPr/>
                    <a:lstStyle/>
                    <a:p>
                      <a:pPr algn="ctr" fontAlgn="ctr">
                        <a:lnSpc>
                          <a:spcPct val="100000"/>
                        </a:lnSpc>
                      </a:pPr>
                      <a:r>
                        <a:rPr lang="en-US" sz="900" b="1" i="0" u="none" strike="noStrike" dirty="0">
                          <a:solidFill>
                            <a:srgbClr val="FFFFFF"/>
                          </a:solidFill>
                          <a:effectLst/>
                          <a:latin typeface="+mn-lt"/>
                        </a:rPr>
                        <a:t>Age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en-US"/>
                    </a:p>
                  </a:txBody>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algn="ctr" fontAlgn="ctr">
                        <a:lnSpc>
                          <a:spcPct val="100000"/>
                        </a:lnSpc>
                      </a:pPr>
                      <a:r>
                        <a:rPr lang="en-US" sz="900" b="1" i="0" u="none" strike="noStrike" dirty="0">
                          <a:solidFill>
                            <a:srgbClr val="FFFFFF"/>
                          </a:solidFill>
                          <a:effectLst/>
                          <a:latin typeface="+mn-lt"/>
                        </a:rPr>
                        <a:t>Education</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algn="ctr" fontAlgn="ctr">
                        <a:lnSpc>
                          <a:spcPct val="100000"/>
                        </a:lnSpc>
                      </a:pPr>
                      <a:r>
                        <a:rPr lang="en-US" sz="900" b="1" i="0" u="none" strike="noStrike" dirty="0">
                          <a:solidFill>
                            <a:srgbClr val="FFFFFF"/>
                          </a:solidFill>
                          <a:effectLst/>
                          <a:latin typeface="+mn-lt"/>
                        </a:rPr>
                        <a:t>Race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fontAlgn="ctr">
                        <a:lnSpc>
                          <a:spcPct val="100000"/>
                        </a:lnSpc>
                      </a:pPr>
                      <a:endParaRPr lang="en-US" sz="1000" b="1" i="0" u="none" strike="noStrike" dirty="0">
                        <a:solidFill>
                          <a:srgbClr val="FFFFFF"/>
                        </a:solidFill>
                        <a:effectLst/>
                        <a:latin typeface="+mn-lt"/>
                      </a:endParaRP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307565686"/>
                  </a:ext>
                </a:extLst>
              </a:tr>
              <a:tr h="0">
                <a:tc>
                  <a:txBody>
                    <a:bodyPr/>
                    <a:lstStyle/>
                    <a:p>
                      <a:pPr algn="l" fontAlgn="ctr"/>
                      <a:endParaRPr lang="en-US" sz="1000" b="1" i="0" u="none" strike="noStrike" dirty="0">
                        <a:solidFill>
                          <a:srgbClr val="FFFFFF"/>
                        </a:solidFill>
                        <a:effectLst/>
                        <a:latin typeface="+mn-lt"/>
                      </a:endParaRP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marL="0" marR="0" lvl="0" indent="0" algn="ctr" defTabSz="924282" rtl="0" eaLnBrk="1" fontAlgn="ctr" latinLnBrk="0" hangingPunct="1">
                        <a:lnSpc>
                          <a:spcPct val="80000"/>
                        </a:lnSpc>
                        <a:spcBef>
                          <a:spcPts val="0"/>
                        </a:spcBef>
                        <a:spcAft>
                          <a:spcPts val="0"/>
                        </a:spcAft>
                        <a:buClrTx/>
                        <a:buSzTx/>
                        <a:buFontTx/>
                        <a:buNone/>
                        <a:tabLst/>
                        <a:defRPr/>
                      </a:pPr>
                      <a:r>
                        <a:rPr lang="en-US" sz="900" b="1" i="0" u="none" strike="noStrike" dirty="0">
                          <a:solidFill>
                            <a:schemeClr val="bg1"/>
                          </a:solidFill>
                          <a:effectLst/>
                          <a:latin typeface="+mn-lt"/>
                        </a:rPr>
                        <a:t>Total</a:t>
                      </a:r>
                    </a:p>
                  </a:txBody>
                  <a:tcPr marL="7158" marR="7158" marT="7158"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Van Coastal</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Fraser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Island</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Interior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North</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Male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Female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Gen Z</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Millennial</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Gen X</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Boomer</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HS or Less</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Some PostSec</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Univ Grad</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White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fontAlgn="ctr">
                        <a:lnSpc>
                          <a:spcPct val="80000"/>
                        </a:lnSpc>
                      </a:pPr>
                      <a:r>
                        <a:rPr lang="en-US" sz="900" b="1" i="0" u="none" strike="noStrike" dirty="0">
                          <a:solidFill>
                            <a:srgbClr val="FFFFFF"/>
                          </a:solidFill>
                          <a:effectLst/>
                          <a:latin typeface="+mn-lt"/>
                        </a:rPr>
                        <a:t>Non- White</a:t>
                      </a:r>
                    </a:p>
                  </a:txBody>
                  <a:tcPr marL="7620" marR="7620" marT="7620"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00206986"/>
                  </a:ext>
                </a:extLst>
              </a:tr>
              <a:tr h="182880">
                <a:tc>
                  <a:txBody>
                    <a:bodyPr/>
                    <a:lstStyle/>
                    <a:p>
                      <a:pPr marL="61913" indent="-61913" algn="l" fontAlgn="ctr"/>
                      <a:r>
                        <a:rPr lang="en-US" sz="900" b="0" u="none" strike="noStrike" dirty="0">
                          <a:effectLst/>
                          <a:latin typeface="+mn-lt"/>
                        </a:rPr>
                        <a:t>Sample Size</a:t>
                      </a:r>
                      <a:endParaRPr lang="en-US" sz="900" b="0" i="0" u="none" strike="noStrike" dirty="0">
                        <a:effectLst/>
                        <a:latin typeface="+mn-lt"/>
                      </a:endParaRPr>
                    </a:p>
                  </a:txBody>
                  <a:tcPr marL="7158" marR="7158" marT="7158" marB="9144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1,200</a:t>
                      </a:r>
                    </a:p>
                  </a:txBody>
                  <a:tcPr marL="7620" marR="7620" marT="762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240</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426</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214</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194</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53</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555</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630</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147</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373</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317</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363</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282</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507</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411</a:t>
                      </a:r>
                    </a:p>
                  </a:txBody>
                  <a:tcPr marL="7620" marR="7620" marT="7620" marB="914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776</a:t>
                      </a:r>
                    </a:p>
                  </a:txBody>
                  <a:tcPr marL="7620" marR="7620" marT="7620" marB="914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289</a:t>
                      </a:r>
                    </a:p>
                  </a:txBody>
                  <a:tcPr marL="7620" marR="7620" marT="762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4258415"/>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Television or radio news</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54%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5096741"/>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News websites or online news articles</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62851706"/>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Conversations with friends, family, or colleagues</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31%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4819871"/>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Social media platforms (e.g., Facebook, Twitter, Instagram)</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0598509"/>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Government websites or official announcements</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24%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en-US" sz="900" b="0" i="0" u="none" strike="noStrike" kern="1200" dirty="0">
                          <a:solidFill>
                            <a:schemeClr val="dk1"/>
                          </a:solidFill>
                          <a:effectLst/>
                          <a:latin typeface="Calibri" panose="020F0502020204030204" pitchFamily="34" charset="0"/>
                          <a:ea typeface="+mn-ea"/>
                          <a:cs typeface="+mn-cs"/>
                        </a:rPr>
                        <a:t>21%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3759588"/>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Community organizations or advocacy groups</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4514582"/>
                  </a:ext>
                </a:extLst>
              </a:tr>
              <a:tr h="182880">
                <a:tc>
                  <a:txBody>
                    <a:bodyPr/>
                    <a:lstStyle/>
                    <a:p>
                      <a:pPr marL="55563" indent="-55563" algn="l" defTabSz="924282" rtl="0" eaLnBrk="1" fontAlgn="ctr" latinLnBrk="0" hangingPunct="1"/>
                      <a:r>
                        <a:rPr lang="en-US" sz="800" b="1" i="0" u="none" strike="noStrike" kern="1200">
                          <a:solidFill>
                            <a:schemeClr val="dk1"/>
                          </a:solidFill>
                          <a:effectLst/>
                          <a:latin typeface="Calibri" panose="020F0502020204030204" pitchFamily="34" charset="0"/>
                          <a:ea typeface="+mn-ea"/>
                          <a:cs typeface="+mn-cs"/>
                        </a:rPr>
                        <a:t>Public events, workshops, or town halls</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512152767"/>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Academic or research publications</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6%</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7%</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19%</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423231827"/>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Not sure</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5921022"/>
                  </a:ext>
                </a:extLst>
              </a:tr>
              <a:tr h="182880">
                <a:tc>
                  <a:txBody>
                    <a:bodyPr/>
                    <a:lstStyle/>
                    <a:p>
                      <a:pPr marL="55563" indent="-55563" algn="l" defTabSz="924282" rtl="0" eaLnBrk="1" fontAlgn="ctr" latinLnBrk="0" hangingPunct="1"/>
                      <a:r>
                        <a:rPr lang="en-US" sz="800" b="1" i="0" u="none" strike="noStrike" kern="1200" dirty="0">
                          <a:solidFill>
                            <a:schemeClr val="dk1"/>
                          </a:solidFill>
                          <a:effectLst/>
                          <a:latin typeface="Calibri" panose="020F0502020204030204" pitchFamily="34" charset="0"/>
                          <a:ea typeface="+mn-ea"/>
                          <a:cs typeface="+mn-cs"/>
                        </a:rPr>
                        <a:t>I haven't received any information about this topic</a:t>
                      </a:r>
                    </a:p>
                  </a:txBody>
                  <a:tcPr marL="7620" marR="7620" marT="762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5%</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a:solidFill>
                            <a:schemeClr val="dk1"/>
                          </a:solidFill>
                          <a:effectLst/>
                          <a:latin typeface="Calibri" panose="020F0502020204030204" pitchFamily="34" charset="0"/>
                          <a:ea typeface="+mn-ea"/>
                          <a:cs typeface="+mn-cs"/>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9%</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10%</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algn="ctr" defTabSz="924282" rtl="0" eaLnBrk="1" fontAlgn="ctr" latinLnBrk="0" hangingPunct="1"/>
                      <a:r>
                        <a:rPr lang="en-US" sz="900" b="0" i="0" u="none" strike="noStrike" kern="1200" dirty="0">
                          <a:solidFill>
                            <a:schemeClr val="dk1"/>
                          </a:solidFill>
                          <a:effectLst/>
                          <a:latin typeface="Calibri" panose="020F0502020204030204" pitchFamily="34" charset="0"/>
                          <a:ea typeface="+mn-ea"/>
                          <a:cs typeface="+mn-cs"/>
                        </a:rPr>
                        <a:t>8%</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24282" rtl="0" eaLnBrk="1" fontAlgn="ctr" latinLnBrk="0" hangingPunct="1">
                        <a:lnSpc>
                          <a:spcPct val="100000"/>
                        </a:lnSpc>
                        <a:spcBef>
                          <a:spcPts val="0"/>
                        </a:spcBef>
                        <a:spcAft>
                          <a:spcPts val="0"/>
                        </a:spcAft>
                        <a:buClrTx/>
                        <a:buSzTx/>
                        <a:buFontTx/>
                        <a:buNone/>
                        <a:tabLst/>
                        <a:defRPr/>
                      </a:pPr>
                      <a:r>
                        <a:rPr lang="en-US" sz="900" b="0" i="0" u="none" strike="noStrike" kern="1200" dirty="0">
                          <a:solidFill>
                            <a:schemeClr val="dk1"/>
                          </a:solidFill>
                          <a:effectLst/>
                          <a:latin typeface="Calibri" panose="020F0502020204030204" pitchFamily="34" charset="0"/>
                          <a:ea typeface="+mn-ea"/>
                          <a:cs typeface="+mn-cs"/>
                        </a:rPr>
                        <a:t>14%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894495635"/>
                  </a:ext>
                </a:extLst>
              </a:tr>
            </a:tbl>
          </a:graphicData>
        </a:graphic>
      </p:graphicFrame>
      <p:sp>
        <p:nvSpPr>
          <p:cNvPr id="5" name="TextBox 4">
            <a:extLst>
              <a:ext uri="{FF2B5EF4-FFF2-40B4-BE49-F238E27FC236}">
                <a16:creationId xmlns:a16="http://schemas.microsoft.com/office/drawing/2014/main" id="{1A10BFD2-B865-C2CC-C8DB-7064CD3D9E0F}"/>
              </a:ext>
            </a:extLst>
          </p:cNvPr>
          <p:cNvSpPr txBox="1"/>
          <p:nvPr/>
        </p:nvSpPr>
        <p:spPr>
          <a:xfrm>
            <a:off x="6938175" y="4118462"/>
            <a:ext cx="985526" cy="138499"/>
          </a:xfrm>
          <a:prstGeom prst="rect">
            <a:avLst/>
          </a:prstGeom>
          <a:solidFill>
            <a:schemeClr val="accent6">
              <a:lumMod val="40000"/>
              <a:lumOff val="60000"/>
            </a:schemeClr>
          </a:solidFill>
        </p:spPr>
        <p:txBody>
          <a:bodyPr vert="horz" wrap="none" lIns="45720" tIns="0" rIns="45720" bIns="0" rtlCol="0">
            <a:spAutoFit/>
          </a:bodyPr>
          <a:lstStyle/>
          <a:p>
            <a:pPr marL="4763"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22223"/>
                </a:solidFill>
                <a:effectLst/>
                <a:uLnTx/>
                <a:uFillTx/>
                <a:latin typeface="Calibri"/>
                <a:ea typeface="+mn-ea"/>
                <a:cs typeface="+mn-cs"/>
              </a:rPr>
              <a:t>Statistically higher</a:t>
            </a:r>
          </a:p>
        </p:txBody>
      </p:sp>
      <p:sp>
        <p:nvSpPr>
          <p:cNvPr id="6" name="TextBox 5">
            <a:extLst>
              <a:ext uri="{FF2B5EF4-FFF2-40B4-BE49-F238E27FC236}">
                <a16:creationId xmlns:a16="http://schemas.microsoft.com/office/drawing/2014/main" id="{3E27C573-E5C5-9A2F-8318-C980B8745FA5}"/>
              </a:ext>
            </a:extLst>
          </p:cNvPr>
          <p:cNvSpPr txBox="1"/>
          <p:nvPr/>
        </p:nvSpPr>
        <p:spPr>
          <a:xfrm>
            <a:off x="7925013" y="4118462"/>
            <a:ext cx="955069" cy="138499"/>
          </a:xfrm>
          <a:prstGeom prst="rect">
            <a:avLst/>
          </a:prstGeom>
          <a:solidFill>
            <a:schemeClr val="bg1">
              <a:lumMod val="85000"/>
            </a:schemeClr>
          </a:solidFill>
        </p:spPr>
        <p:txBody>
          <a:bodyPr vert="horz" wrap="none" lIns="45720" tIns="0" rIns="45720" bIns="0" rtlCol="0">
            <a:spAutoFit/>
          </a:bodyPr>
          <a:lstStyle/>
          <a:p>
            <a:pPr marL="4763" marR="0" lvl="0" indent="0" algn="ctr" defTabSz="92428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22223"/>
                </a:solidFill>
                <a:effectLst/>
                <a:uLnTx/>
                <a:uFillTx/>
                <a:latin typeface="Calibri"/>
                <a:ea typeface="+mn-ea"/>
                <a:cs typeface="+mn-cs"/>
              </a:rPr>
              <a:t>Statistically lower</a:t>
            </a:r>
          </a:p>
        </p:txBody>
      </p:sp>
    </p:spTree>
    <p:extLst>
      <p:ext uri="{BB962C8B-B14F-4D97-AF65-F5344CB8AC3E}">
        <p14:creationId xmlns:p14="http://schemas.microsoft.com/office/powerpoint/2010/main" val="29554897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gr71HMP7fNoYDxlK3KovN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heme/theme1.xml><?xml version="1.0" encoding="utf-8"?>
<a:theme xmlns:a="http://schemas.openxmlformats.org/drawingml/2006/main" name="PPT Template - Ipsos Public Affairs">
  <a:themeElements>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2.xml><?xml version="1.0" encoding="utf-8"?>
<a:theme xmlns:a="http://schemas.openxmlformats.org/drawingml/2006/main" name="IPSOS - Classical Template - 16x9">
  <a:themeElements>
    <a:clrScheme name="Personnalisé 183">
      <a:dk1>
        <a:sysClr val="windowText" lastClr="000000"/>
      </a:dk1>
      <a:lt1>
        <a:sysClr val="window" lastClr="FFFFFF"/>
      </a:lt1>
      <a:dk2>
        <a:srgbClr val="009D9C"/>
      </a:dk2>
      <a:lt2>
        <a:srgbClr val="2F469C"/>
      </a:lt2>
      <a:accent1>
        <a:srgbClr val="002554"/>
      </a:accent1>
      <a:accent2>
        <a:srgbClr val="F1BE48"/>
      </a:accent2>
      <a:accent3>
        <a:srgbClr val="E87722"/>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1B80B5C7D2754383AAA4B783A4C259" ma:contentTypeVersion="13" ma:contentTypeDescription="Create a new document." ma:contentTypeScope="" ma:versionID="2a9e8603564e555047ae71843d1e45cd">
  <xsd:schema xmlns:xsd="http://www.w3.org/2001/XMLSchema" xmlns:xs="http://www.w3.org/2001/XMLSchema" xmlns:p="http://schemas.microsoft.com/office/2006/metadata/properties" xmlns:ns3="25ab86b0-3d0e-4384-874d-cbf3d5126f6f" xmlns:ns4="d61f8aa5-fc4d-4fa5-885e-0f514e319838" targetNamespace="http://schemas.microsoft.com/office/2006/metadata/properties" ma:root="true" ma:fieldsID="18d68c177db9f3e48b5a419a4930568d" ns3:_="" ns4:_="">
    <xsd:import namespace="25ab86b0-3d0e-4384-874d-cbf3d5126f6f"/>
    <xsd:import namespace="d61f8aa5-fc4d-4fa5-885e-0f514e31983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EventHashCode" minOccurs="0"/>
                <xsd:element ref="ns3:MediaServiceGenerationTime"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ab86b0-3d0e-4384-874d-cbf3d5126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61f8aa5-fc4d-4fa5-885e-0f514e31983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AAE0B9-A1A7-4D1E-A60A-C559179261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ab86b0-3d0e-4384-874d-cbf3d5126f6f"/>
    <ds:schemaRef ds:uri="d61f8aa5-fc4d-4fa5-885e-0f514e3198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25137D-E3CA-4F99-AB53-F8DE724C3DB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35291C4-A289-4761-8347-AA70EF2D50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Template - Ipsos Public Affairs</Template>
  <TotalTime>14055</TotalTime>
  <Words>8346</Words>
  <Application>Microsoft Macintosh PowerPoint</Application>
  <PresentationFormat>On-screen Show (16:9)</PresentationFormat>
  <Paragraphs>2804</Paragraphs>
  <Slides>37</Slides>
  <Notes>30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4" baseType="lpstr">
      <vt:lpstr>Arial</vt:lpstr>
      <vt:lpstr>Arial Black</vt:lpstr>
      <vt:lpstr>Calibri</vt:lpstr>
      <vt:lpstr>HelveticaNeueLT Std Lt Cn</vt:lpstr>
      <vt:lpstr>PPT Template - Ipsos Public Affairs</vt:lpstr>
      <vt:lpstr>IPSOS - Classical Template - 16x9</vt:lpstr>
      <vt:lpstr>Diapositive think-cell</vt:lpstr>
      <vt:lpstr>2025 Survey on Decriminalization of Illicit Drugs in British Columbia </vt:lpstr>
      <vt:lpstr>Methodology</vt:lpstr>
      <vt:lpstr>Consent Text at Introduction</vt:lpstr>
      <vt:lpstr>Background Text at Introduction</vt:lpstr>
      <vt:lpstr>Detailed Results</vt:lpstr>
      <vt:lpstr>Familiarity with BC’s Policy on Decriminalization </vt:lpstr>
      <vt:lpstr>Familiarity with BC’s Policy on Decriminalization by Demos </vt:lpstr>
      <vt:lpstr>Sources of Information </vt:lpstr>
      <vt:lpstr>Sources of Information by Demos</vt:lpstr>
      <vt:lpstr>Support for Approaches to Addressing Drug Use</vt:lpstr>
      <vt:lpstr>Support for Approaches to Addressing Drug Use by Demos</vt:lpstr>
      <vt:lpstr>Agreement Politics Impacts Personal Support for Decriminalization Policy </vt:lpstr>
      <vt:lpstr>Agreement Politics Impacts Personal Support for Decriminalization Policy by Demos </vt:lpstr>
      <vt:lpstr>Agree/Disagree Statements About Impact of Decriminalization (slide 1 of 2)</vt:lpstr>
      <vt:lpstr>Agree/Disagree Statements About Impact of Decriminalization (slide 2 of 2)</vt:lpstr>
      <vt:lpstr>Agree/Disagree Statements About Impact of Decriminalization by Demos</vt:lpstr>
      <vt:lpstr>Agreement “I support the decriminalization of illicit drugs policy in BC”</vt:lpstr>
      <vt:lpstr>Agreement “I support the decriminalization of illicit drugs policy in BC” by Demos</vt:lpstr>
      <vt:lpstr>Agreement “Decriminalization has made me feel less safe in my community”</vt:lpstr>
      <vt:lpstr>Agreement “Decriminalization has made me feel less safe in my community” by Demos</vt:lpstr>
      <vt:lpstr>Main Benefits of Decriminalization Policy</vt:lpstr>
      <vt:lpstr>Main Benefits of Decriminalization Policy by Demos</vt:lpstr>
      <vt:lpstr>Main Concerns with Decriminalization Policy</vt:lpstr>
      <vt:lpstr>Main Concerns with Decriminalization Policy by Demos</vt:lpstr>
      <vt:lpstr>Support for Repealing Policy at End of Pilot</vt:lpstr>
      <vt:lpstr>Support for Repealing Policy at End of Pilot by Demos</vt:lpstr>
      <vt:lpstr>Familiarity with Amendment Banning Public Drug Use and Possession</vt:lpstr>
      <vt:lpstr>Familiarity with Amendment Banning Public Drug Use and Possession by Demos</vt:lpstr>
      <vt:lpstr>Support for Amendment Banning Public Drug Use and Possession</vt:lpstr>
      <vt:lpstr>Support for Amendment Banning Public Drug Use and Possession by Demos</vt:lpstr>
      <vt:lpstr>Impact of Public Use Amendment on Support for Decriminalization</vt:lpstr>
      <vt:lpstr>Impact of Public Use Amendment on Support for Decriminalization by Demos</vt:lpstr>
      <vt:lpstr>Impact of Public Use Amendment on Feelings of Community Safety</vt:lpstr>
      <vt:lpstr>Impact of Public Use Amendment on Feelings of Community Safety by Demos</vt:lpstr>
      <vt:lpstr>Weighted sample  profile</vt:lpstr>
      <vt:lpstr>Weighted Sample Profile</vt:lpstr>
      <vt:lpstr>PowerPoint Presentation</vt:lpstr>
    </vt:vector>
  </TitlesOfParts>
  <Company>Ipsos-NA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Word(s)</dc:title>
  <dc:creator>Administrator</dc:creator>
  <cp:lastModifiedBy>jordan mende-gibson</cp:lastModifiedBy>
  <cp:revision>688</cp:revision>
  <cp:lastPrinted>2018-10-24T21:09:31Z</cp:lastPrinted>
  <dcterms:created xsi:type="dcterms:W3CDTF">2015-07-06T18:02:59Z</dcterms:created>
  <dcterms:modified xsi:type="dcterms:W3CDTF">2025-03-28T12:01:59Z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0x010100EC1B80B5C7D2754383AAA4B783A4C259</vt:lpwstr>
  </property>
</Properties>
</file>